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74" r:id="rId5"/>
    <p:sldId id="266" r:id="rId6"/>
    <p:sldId id="270" r:id="rId7"/>
    <p:sldId id="272" r:id="rId8"/>
    <p:sldId id="271" r:id="rId9"/>
    <p:sldId id="257" r:id="rId10"/>
    <p:sldId id="269" r:id="rId11"/>
    <p:sldId id="267" r:id="rId12"/>
    <p:sldId id="268" r:id="rId13"/>
    <p:sldId id="27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7E56CF2-40F0-4E44-96D0-729940C3558F}">
          <p14:sldIdLst>
            <p14:sldId id="274"/>
            <p14:sldId id="266"/>
            <p14:sldId id="270"/>
            <p14:sldId id="272"/>
            <p14:sldId id="271"/>
            <p14:sldId id="257"/>
            <p14:sldId id="269"/>
            <p14:sldId id="267"/>
          </p14:sldIdLst>
        </p14:section>
        <p14:section name="Untitled Section" id="{6E3075E3-B2EF-4E33-8D2C-6B97BBDF5D49}">
          <p14:sldIdLst>
            <p14:sldId id="268"/>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B8A489-C3F0-449B-ABD8-28790990E38C}" v="1248" dt="2023-05-19T04:47:04.746"/>
  </p1510:revLst>
</p1510:revInfo>
</file>

<file path=ppt/tableStyles.xml><?xml version="1.0" encoding="utf-8"?>
<a:tblStyleLst xmlns:a="http://schemas.openxmlformats.org/drawingml/2006/main" def="{5C22544A-7EE6-4342-B048-85BDC9FD1C3A}">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hwani ghanghas" userId="f69b51f002df3526" providerId="LiveId" clId="{46B8A489-C3F0-449B-ABD8-28790990E38C}"/>
    <pc:docChg chg="undo redo custSel addSld delSld modSld sldOrd addSection modSection">
      <pc:chgData name="ashwani ghanghas" userId="f69b51f002df3526" providerId="LiveId" clId="{46B8A489-C3F0-449B-ABD8-28790990E38C}" dt="2023-05-19T04:48:23.923" v="2516" actId="27636"/>
      <pc:docMkLst>
        <pc:docMk/>
      </pc:docMkLst>
      <pc:sldChg chg="addSp delSp modSp mod setBg modAnim">
        <pc:chgData name="ashwani ghanghas" userId="f69b51f002df3526" providerId="LiveId" clId="{46B8A489-C3F0-449B-ABD8-28790990E38C}" dt="2023-05-19T04:47:04.746" v="2416" actId="20577"/>
        <pc:sldMkLst>
          <pc:docMk/>
          <pc:sldMk cId="824417123" sldId="257"/>
        </pc:sldMkLst>
        <pc:spChg chg="mod">
          <ac:chgData name="ashwani ghanghas" userId="f69b51f002df3526" providerId="LiveId" clId="{46B8A489-C3F0-449B-ABD8-28790990E38C}" dt="2023-05-16T15:10:19.282" v="2135" actId="14861"/>
          <ac:spMkLst>
            <pc:docMk/>
            <pc:sldMk cId="824417123" sldId="257"/>
            <ac:spMk id="2" creationId="{7F97E326-D1F4-4032-960C-883280F8F723}"/>
          </ac:spMkLst>
        </pc:spChg>
        <pc:spChg chg="add del mod">
          <ac:chgData name="ashwani ghanghas" userId="f69b51f002df3526" providerId="LiveId" clId="{46B8A489-C3F0-449B-ABD8-28790990E38C}" dt="2023-05-13T03:18:13.759" v="295" actId="767"/>
          <ac:spMkLst>
            <pc:docMk/>
            <pc:sldMk cId="824417123" sldId="257"/>
            <ac:spMk id="3" creationId="{6E859B7E-0DC2-CC47-4FE4-E2102B1F43D5}"/>
          </ac:spMkLst>
        </pc:spChg>
        <pc:spChg chg="add del mod">
          <ac:chgData name="ashwani ghanghas" userId="f69b51f002df3526" providerId="LiveId" clId="{46B8A489-C3F0-449B-ABD8-28790990E38C}" dt="2023-05-13T05:07:15.852" v="945" actId="21"/>
          <ac:spMkLst>
            <pc:docMk/>
            <pc:sldMk cId="824417123" sldId="257"/>
            <ac:spMk id="4" creationId="{9A3F8A02-D5A0-EA49-9FE2-4830DBA236E6}"/>
          </ac:spMkLst>
        </pc:spChg>
        <pc:spChg chg="add del mod">
          <ac:chgData name="ashwani ghanghas" userId="f69b51f002df3526" providerId="LiveId" clId="{46B8A489-C3F0-449B-ABD8-28790990E38C}" dt="2023-05-13T05:08:18.880" v="984" actId="21"/>
          <ac:spMkLst>
            <pc:docMk/>
            <pc:sldMk cId="824417123" sldId="257"/>
            <ac:spMk id="6" creationId="{9D33EEE4-EC4A-17BC-19DE-9267E7EC4BAA}"/>
          </ac:spMkLst>
        </pc:spChg>
        <pc:graphicFrameChg chg="mod">
          <ac:chgData name="ashwani ghanghas" userId="f69b51f002df3526" providerId="LiveId" clId="{46B8A489-C3F0-449B-ABD8-28790990E38C}" dt="2023-05-19T04:47:04.746" v="2416" actId="20577"/>
          <ac:graphicFrameMkLst>
            <pc:docMk/>
            <pc:sldMk cId="824417123" sldId="257"/>
            <ac:graphicFrameMk id="5" creationId="{E04C5C5B-F932-40FC-AD54-EE8AB0C58221}"/>
          </ac:graphicFrameMkLst>
        </pc:graphicFrameChg>
      </pc:sldChg>
      <pc:sldChg chg="modSp mod">
        <pc:chgData name="ashwani ghanghas" userId="f69b51f002df3526" providerId="LiveId" clId="{46B8A489-C3F0-449B-ABD8-28790990E38C}" dt="2023-05-16T15:35:28.001" v="2188" actId="113"/>
        <pc:sldMkLst>
          <pc:docMk/>
          <pc:sldMk cId="745576192" sldId="266"/>
        </pc:sldMkLst>
        <pc:spChg chg="mod">
          <ac:chgData name="ashwani ghanghas" userId="f69b51f002df3526" providerId="LiveId" clId="{46B8A489-C3F0-449B-ABD8-28790990E38C}" dt="2023-05-16T15:35:28.001" v="2188" actId="113"/>
          <ac:spMkLst>
            <pc:docMk/>
            <pc:sldMk cId="745576192" sldId="266"/>
            <ac:spMk id="2" creationId="{E9347C47-EF1D-4B02-906B-219155AD8D0F}"/>
          </ac:spMkLst>
        </pc:spChg>
        <pc:picChg chg="mod">
          <ac:chgData name="ashwani ghanghas" userId="f69b51f002df3526" providerId="LiveId" clId="{46B8A489-C3F0-449B-ABD8-28790990E38C}" dt="2023-05-16T07:37:15.312" v="1138" actId="1036"/>
          <ac:picMkLst>
            <pc:docMk/>
            <pc:sldMk cId="745576192" sldId="266"/>
            <ac:picMk id="23" creationId="{B38A25AE-7B44-4EC1-BC0C-CF0FFF036705}"/>
          </ac:picMkLst>
        </pc:picChg>
      </pc:sldChg>
      <pc:sldChg chg="addSp delSp modSp mod setBg modClrScheme chgLayout">
        <pc:chgData name="ashwani ghanghas" userId="f69b51f002df3526" providerId="LiveId" clId="{46B8A489-C3F0-449B-ABD8-28790990E38C}" dt="2023-05-19T04:48:23.923" v="2516" actId="27636"/>
        <pc:sldMkLst>
          <pc:docMk/>
          <pc:sldMk cId="4102235793" sldId="267"/>
        </pc:sldMkLst>
        <pc:spChg chg="del mod ord">
          <ac:chgData name="ashwani ghanghas" userId="f69b51f002df3526" providerId="LiveId" clId="{46B8A489-C3F0-449B-ABD8-28790990E38C}" dt="2023-05-13T03:31:04.480" v="619" actId="700"/>
          <ac:spMkLst>
            <pc:docMk/>
            <pc:sldMk cId="4102235793" sldId="267"/>
            <ac:spMk id="2" creationId="{A01181B8-2AE5-8947-07FF-CF5B32803D69}"/>
          </ac:spMkLst>
        </pc:spChg>
        <pc:spChg chg="del mod ord">
          <ac:chgData name="ashwani ghanghas" userId="f69b51f002df3526" providerId="LiveId" clId="{46B8A489-C3F0-449B-ABD8-28790990E38C}" dt="2023-05-13T03:31:04.480" v="619" actId="700"/>
          <ac:spMkLst>
            <pc:docMk/>
            <pc:sldMk cId="4102235793" sldId="267"/>
            <ac:spMk id="3" creationId="{1C228BC9-C319-5EB2-5A16-B97C34231CC2}"/>
          </ac:spMkLst>
        </pc:spChg>
        <pc:spChg chg="add del mod">
          <ac:chgData name="ashwani ghanghas" userId="f69b51f002df3526" providerId="LiveId" clId="{46B8A489-C3F0-449B-ABD8-28790990E38C}" dt="2023-05-13T03:32:23.476" v="632" actId="21"/>
          <ac:spMkLst>
            <pc:docMk/>
            <pc:sldMk cId="4102235793" sldId="267"/>
            <ac:spMk id="4" creationId="{382D6AA8-88D9-9F07-504A-51BC5342E798}"/>
          </ac:spMkLst>
        </pc:spChg>
        <pc:spChg chg="add del mod">
          <ac:chgData name="ashwani ghanghas" userId="f69b51f002df3526" providerId="LiveId" clId="{46B8A489-C3F0-449B-ABD8-28790990E38C}" dt="2023-05-13T03:33:01.205" v="634" actId="21"/>
          <ac:spMkLst>
            <pc:docMk/>
            <pc:sldMk cId="4102235793" sldId="267"/>
            <ac:spMk id="5" creationId="{4BB1E798-A5F4-BF9B-7510-DE6567B55B18}"/>
          </ac:spMkLst>
        </pc:spChg>
        <pc:spChg chg="add del mod ord">
          <ac:chgData name="ashwani ghanghas" userId="f69b51f002df3526" providerId="LiveId" clId="{46B8A489-C3F0-449B-ABD8-28790990E38C}" dt="2023-05-13T03:31:23.686" v="625" actId="21"/>
          <ac:spMkLst>
            <pc:docMk/>
            <pc:sldMk cId="4102235793" sldId="267"/>
            <ac:spMk id="7" creationId="{9B877835-3CC4-C3B3-62BB-12ADC52393FB}"/>
          </ac:spMkLst>
        </pc:spChg>
        <pc:spChg chg="add del mod ord">
          <ac:chgData name="ashwani ghanghas" userId="f69b51f002df3526" providerId="LiveId" clId="{46B8A489-C3F0-449B-ABD8-28790990E38C}" dt="2023-05-13T04:57:26.849" v="636" actId="700"/>
          <ac:spMkLst>
            <pc:docMk/>
            <pc:sldMk cId="4102235793" sldId="267"/>
            <ac:spMk id="8" creationId="{B06F8E3E-31E4-14D9-E46C-96AB8E6BDBCF}"/>
          </ac:spMkLst>
        </pc:spChg>
        <pc:spChg chg="add del mod ord">
          <ac:chgData name="ashwani ghanghas" userId="f69b51f002df3526" providerId="LiveId" clId="{46B8A489-C3F0-449B-ABD8-28790990E38C}" dt="2023-05-13T03:32:07.607" v="631" actId="478"/>
          <ac:spMkLst>
            <pc:docMk/>
            <pc:sldMk cId="4102235793" sldId="267"/>
            <ac:spMk id="9" creationId="{4BCD12B4-C90C-F464-82DC-A3945F2D9C4F}"/>
          </ac:spMkLst>
        </pc:spChg>
        <pc:spChg chg="add mod ord">
          <ac:chgData name="ashwani ghanghas" userId="f69b51f002df3526" providerId="LiveId" clId="{46B8A489-C3F0-449B-ABD8-28790990E38C}" dt="2023-05-16T15:10:37.873" v="2137" actId="14861"/>
          <ac:spMkLst>
            <pc:docMk/>
            <pc:sldMk cId="4102235793" sldId="267"/>
            <ac:spMk id="10" creationId="{19A0CD19-34B6-0D5B-EC86-53F4A8C8D0B7}"/>
          </ac:spMkLst>
        </pc:spChg>
        <pc:spChg chg="add del mod ord">
          <ac:chgData name="ashwani ghanghas" userId="f69b51f002df3526" providerId="LiveId" clId="{46B8A489-C3F0-449B-ABD8-28790990E38C}" dt="2023-05-13T04:57:26.849" v="636" actId="700"/>
          <ac:spMkLst>
            <pc:docMk/>
            <pc:sldMk cId="4102235793" sldId="267"/>
            <ac:spMk id="11" creationId="{31058F31-B091-58B5-7855-A64247D80DD1}"/>
          </ac:spMkLst>
        </pc:spChg>
        <pc:spChg chg="add mod ord">
          <ac:chgData name="ashwani ghanghas" userId="f69b51f002df3526" providerId="LiveId" clId="{46B8A489-C3F0-449B-ABD8-28790990E38C}" dt="2023-05-19T04:48:23.923" v="2516" actId="27636"/>
          <ac:spMkLst>
            <pc:docMk/>
            <pc:sldMk cId="4102235793" sldId="267"/>
            <ac:spMk id="13" creationId="{46221260-0536-B2C2-95C6-FAB92C564D33}"/>
          </ac:spMkLst>
        </pc:spChg>
        <pc:spChg chg="add mod ord">
          <ac:chgData name="ashwani ghanghas" userId="f69b51f002df3526" providerId="LiveId" clId="{46B8A489-C3F0-449B-ABD8-28790990E38C}" dt="2023-05-13T04:57:26.849" v="636" actId="700"/>
          <ac:spMkLst>
            <pc:docMk/>
            <pc:sldMk cId="4102235793" sldId="267"/>
            <ac:spMk id="14" creationId="{9F464AA7-370D-C78D-4C6D-B8BC3E290E2F}"/>
          </ac:spMkLst>
        </pc:spChg>
        <pc:picChg chg="add del mod">
          <ac:chgData name="ashwani ghanghas" userId="f69b51f002df3526" providerId="LiveId" clId="{46B8A489-C3F0-449B-ABD8-28790990E38C}" dt="2023-05-13T03:32:07.607" v="631" actId="478"/>
          <ac:picMkLst>
            <pc:docMk/>
            <pc:sldMk cId="4102235793" sldId="267"/>
            <ac:picMk id="6" creationId="{4BE0B85C-9A13-AA65-D9F5-03FD1AFF48A6}"/>
          </ac:picMkLst>
        </pc:picChg>
        <pc:picChg chg="add mod">
          <ac:chgData name="ashwani ghanghas" userId="f69b51f002df3526" providerId="LiveId" clId="{46B8A489-C3F0-449B-ABD8-28790990E38C}" dt="2023-05-13T03:32:46.484" v="633"/>
          <ac:picMkLst>
            <pc:docMk/>
            <pc:sldMk cId="4102235793" sldId="267"/>
            <ac:picMk id="12" creationId="{156C7880-33C9-387E-9B9D-D3866559E42A}"/>
          </ac:picMkLst>
        </pc:picChg>
      </pc:sldChg>
      <pc:sldChg chg="addSp delSp modSp mod setBg modClrScheme chgLayout">
        <pc:chgData name="ashwani ghanghas" userId="f69b51f002df3526" providerId="LiveId" clId="{46B8A489-C3F0-449B-ABD8-28790990E38C}" dt="2023-05-16T15:10:50.541" v="2138" actId="14861"/>
        <pc:sldMkLst>
          <pc:docMk/>
          <pc:sldMk cId="3556224333" sldId="268"/>
        </pc:sldMkLst>
        <pc:spChg chg="mod ord">
          <ac:chgData name="ashwani ghanghas" userId="f69b51f002df3526" providerId="LiveId" clId="{46B8A489-C3F0-449B-ABD8-28790990E38C}" dt="2023-05-16T15:10:50.541" v="2138" actId="14861"/>
          <ac:spMkLst>
            <pc:docMk/>
            <pc:sldMk cId="3556224333" sldId="268"/>
            <ac:spMk id="2" creationId="{2FA52992-3818-1732-D05C-FD750C5B9781}"/>
          </ac:spMkLst>
        </pc:spChg>
        <pc:spChg chg="del">
          <ac:chgData name="ashwani ghanghas" userId="f69b51f002df3526" providerId="LiveId" clId="{46B8A489-C3F0-449B-ABD8-28790990E38C}" dt="2023-05-14T16:44:28.435" v="1136"/>
          <ac:spMkLst>
            <pc:docMk/>
            <pc:sldMk cId="3556224333" sldId="268"/>
            <ac:spMk id="3" creationId="{56C5B104-01A5-917C-1FA8-7802521DD550}"/>
          </ac:spMkLst>
        </pc:spChg>
        <pc:spChg chg="add del mod">
          <ac:chgData name="ashwani ghanghas" userId="f69b51f002df3526" providerId="LiveId" clId="{46B8A489-C3F0-449B-ABD8-28790990E38C}" dt="2023-05-16T13:54:45.695" v="1194" actId="931"/>
          <ac:spMkLst>
            <pc:docMk/>
            <pc:sldMk cId="3556224333" sldId="268"/>
            <ac:spMk id="3" creationId="{960D774C-8DE7-7132-6C52-DFB08E942C8C}"/>
          </ac:spMkLst>
        </pc:spChg>
        <pc:spChg chg="add del mod">
          <ac:chgData name="ashwani ghanghas" userId="f69b51f002df3526" providerId="LiveId" clId="{46B8A489-C3F0-449B-ABD8-28790990E38C}" dt="2023-05-16T13:56:19.183" v="1200" actId="12084"/>
          <ac:spMkLst>
            <pc:docMk/>
            <pc:sldMk cId="3556224333" sldId="268"/>
            <ac:spMk id="7" creationId="{297901B7-2ABA-0B43-63A6-547B88266657}"/>
          </ac:spMkLst>
        </pc:spChg>
        <pc:spChg chg="add mod ord">
          <ac:chgData name="ashwani ghanghas" userId="f69b51f002df3526" providerId="LiveId" clId="{46B8A489-C3F0-449B-ABD8-28790990E38C}" dt="2023-05-16T14:21:20.464" v="1889" actId="700"/>
          <ac:spMkLst>
            <pc:docMk/>
            <pc:sldMk cId="3556224333" sldId="268"/>
            <ac:spMk id="12" creationId="{5FDF456B-E0ED-DFCC-1E18-B32D77FD63EB}"/>
          </ac:spMkLst>
        </pc:spChg>
        <pc:graphicFrameChg chg="add mod ord modGraphic">
          <ac:chgData name="ashwani ghanghas" userId="f69b51f002df3526" providerId="LiveId" clId="{46B8A489-C3F0-449B-ABD8-28790990E38C}" dt="2023-05-16T14:42:34.317" v="1940" actId="20577"/>
          <ac:graphicFrameMkLst>
            <pc:docMk/>
            <pc:sldMk cId="3556224333" sldId="268"/>
            <ac:graphicFrameMk id="8" creationId="{5A99626C-443A-A753-6142-9B152B911715}"/>
          </ac:graphicFrameMkLst>
        </pc:graphicFrameChg>
        <pc:graphicFrameChg chg="add del mod">
          <ac:chgData name="ashwani ghanghas" userId="f69b51f002df3526" providerId="LiveId" clId="{46B8A489-C3F0-449B-ABD8-28790990E38C}" dt="2023-05-16T14:10:25.600" v="1603"/>
          <ac:graphicFrameMkLst>
            <pc:docMk/>
            <pc:sldMk cId="3556224333" sldId="268"/>
            <ac:graphicFrameMk id="9" creationId="{C589E61C-01ED-C9FE-D233-57A6EE90AC0F}"/>
          </ac:graphicFrameMkLst>
        </pc:graphicFrameChg>
        <pc:picChg chg="add del mod">
          <ac:chgData name="ashwani ghanghas" userId="f69b51f002df3526" providerId="LiveId" clId="{46B8A489-C3F0-449B-ABD8-28790990E38C}" dt="2023-05-16T13:55:38.070" v="1199" actId="21"/>
          <ac:picMkLst>
            <pc:docMk/>
            <pc:sldMk cId="3556224333" sldId="268"/>
            <ac:picMk id="5" creationId="{42CBF227-67F0-51AE-A058-DEFDE268061F}"/>
          </ac:picMkLst>
        </pc:picChg>
        <pc:picChg chg="add mod">
          <ac:chgData name="ashwani ghanghas" userId="f69b51f002df3526" providerId="LiveId" clId="{46B8A489-C3F0-449B-ABD8-28790990E38C}" dt="2023-05-16T14:23:59.884" v="1913" actId="14100"/>
          <ac:picMkLst>
            <pc:docMk/>
            <pc:sldMk cId="3556224333" sldId="268"/>
            <ac:picMk id="11" creationId="{7A9908F4-A9D7-868E-104F-0D48F5D71425}"/>
          </ac:picMkLst>
        </pc:picChg>
        <pc:picChg chg="add del mod">
          <ac:chgData name="ashwani ghanghas" userId="f69b51f002df3526" providerId="LiveId" clId="{46B8A489-C3F0-449B-ABD8-28790990E38C}" dt="2023-05-16T13:49:22.767" v="1139" actId="478"/>
          <ac:picMkLst>
            <pc:docMk/>
            <pc:sldMk cId="3556224333" sldId="268"/>
            <ac:picMk id="1026" creationId="{BE19CE54-F962-8A70-A656-DCF0C4BC8BDF}"/>
          </ac:picMkLst>
        </pc:picChg>
      </pc:sldChg>
      <pc:sldChg chg="addSp delSp modSp new mod setBg modClrScheme chgLayout">
        <pc:chgData name="ashwani ghanghas" userId="f69b51f002df3526" providerId="LiveId" clId="{46B8A489-C3F0-449B-ABD8-28790990E38C}" dt="2023-05-19T04:48:03.702" v="2514" actId="20577"/>
        <pc:sldMkLst>
          <pc:docMk/>
          <pc:sldMk cId="1190775803" sldId="269"/>
        </pc:sldMkLst>
        <pc:spChg chg="mod ord">
          <ac:chgData name="ashwani ghanghas" userId="f69b51f002df3526" providerId="LiveId" clId="{46B8A489-C3F0-449B-ABD8-28790990E38C}" dt="2023-05-16T15:10:28.512" v="2136" actId="14861"/>
          <ac:spMkLst>
            <pc:docMk/>
            <pc:sldMk cId="1190775803" sldId="269"/>
            <ac:spMk id="2" creationId="{8946D61B-4812-6500-0CD4-6383E5C69410}"/>
          </ac:spMkLst>
        </pc:spChg>
        <pc:spChg chg="mod ord">
          <ac:chgData name="ashwani ghanghas" userId="f69b51f002df3526" providerId="LiveId" clId="{46B8A489-C3F0-449B-ABD8-28790990E38C}" dt="2023-05-19T04:48:03.702" v="2514" actId="20577"/>
          <ac:spMkLst>
            <pc:docMk/>
            <pc:sldMk cId="1190775803" sldId="269"/>
            <ac:spMk id="3" creationId="{924BDD8B-20AD-7F22-2782-ED3FC9018B30}"/>
          </ac:spMkLst>
        </pc:spChg>
        <pc:spChg chg="add mod ord">
          <ac:chgData name="ashwani ghanghas" userId="f69b51f002df3526" providerId="LiveId" clId="{46B8A489-C3F0-449B-ABD8-28790990E38C}" dt="2023-05-13T03:27:02.896" v="576" actId="700"/>
          <ac:spMkLst>
            <pc:docMk/>
            <pc:sldMk cId="1190775803" sldId="269"/>
            <ac:spMk id="6" creationId="{FC486B8D-08D4-6B72-30BD-E15D3A1C451E}"/>
          </ac:spMkLst>
        </pc:spChg>
        <pc:picChg chg="add del mod modCrop">
          <ac:chgData name="ashwani ghanghas" userId="f69b51f002df3526" providerId="LiveId" clId="{46B8A489-C3F0-449B-ABD8-28790990E38C}" dt="2023-05-13T03:26:43.810" v="575" actId="21"/>
          <ac:picMkLst>
            <pc:docMk/>
            <pc:sldMk cId="1190775803" sldId="269"/>
            <ac:picMk id="5" creationId="{71F9B860-1ED4-BF80-3764-F5A932B02F51}"/>
          </ac:picMkLst>
        </pc:picChg>
        <pc:picChg chg="add del mod">
          <ac:chgData name="ashwani ghanghas" userId="f69b51f002df3526" providerId="LiveId" clId="{46B8A489-C3F0-449B-ABD8-28790990E38C}" dt="2023-05-13T03:27:58.582" v="580" actId="21"/>
          <ac:picMkLst>
            <pc:docMk/>
            <pc:sldMk cId="1190775803" sldId="269"/>
            <ac:picMk id="8" creationId="{FEAB2C0B-E35D-6D34-A4F1-4856D76291A0}"/>
          </ac:picMkLst>
        </pc:picChg>
        <pc:picChg chg="add del mod">
          <ac:chgData name="ashwani ghanghas" userId="f69b51f002df3526" providerId="LiveId" clId="{46B8A489-C3F0-449B-ABD8-28790990E38C}" dt="2023-05-13T03:27:58.582" v="580" actId="21"/>
          <ac:picMkLst>
            <pc:docMk/>
            <pc:sldMk cId="1190775803" sldId="269"/>
            <ac:picMk id="10" creationId="{A3F06EEA-7903-C689-1C0A-A082B5D34550}"/>
          </ac:picMkLst>
        </pc:picChg>
        <pc:picChg chg="add mod modCrop">
          <ac:chgData name="ashwani ghanghas" userId="f69b51f002df3526" providerId="LiveId" clId="{46B8A489-C3F0-449B-ABD8-28790990E38C}" dt="2023-05-13T03:28:40.526" v="586" actId="14100"/>
          <ac:picMkLst>
            <pc:docMk/>
            <pc:sldMk cId="1190775803" sldId="269"/>
            <ac:picMk id="12" creationId="{A910BA60-DC27-6C65-A588-D0500DAE16C8}"/>
          </ac:picMkLst>
        </pc:picChg>
      </pc:sldChg>
      <pc:sldChg chg="addSp delSp modSp new mod setBg modClrScheme chgLayout">
        <pc:chgData name="ashwani ghanghas" userId="f69b51f002df3526" providerId="LiveId" clId="{46B8A489-C3F0-449B-ABD8-28790990E38C}" dt="2023-05-16T15:09:57.192" v="2133" actId="339"/>
        <pc:sldMkLst>
          <pc:docMk/>
          <pc:sldMk cId="839825488" sldId="270"/>
        </pc:sldMkLst>
        <pc:spChg chg="mod ord">
          <ac:chgData name="ashwani ghanghas" userId="f69b51f002df3526" providerId="LiveId" clId="{46B8A489-C3F0-449B-ABD8-28790990E38C}" dt="2023-05-16T15:09:57.192" v="2133" actId="339"/>
          <ac:spMkLst>
            <pc:docMk/>
            <pc:sldMk cId="839825488" sldId="270"/>
            <ac:spMk id="2" creationId="{059CC026-7EC7-6ECC-8AA1-2B91FB8F6BF5}"/>
          </ac:spMkLst>
        </pc:spChg>
        <pc:spChg chg="del mod ord">
          <ac:chgData name="ashwani ghanghas" userId="f69b51f002df3526" providerId="LiveId" clId="{46B8A489-C3F0-449B-ABD8-28790990E38C}" dt="2023-05-13T02:58:56.277" v="45" actId="700"/>
          <ac:spMkLst>
            <pc:docMk/>
            <pc:sldMk cId="839825488" sldId="270"/>
            <ac:spMk id="3" creationId="{C96FD177-9526-1E80-AB49-A1044118E3C8}"/>
          </ac:spMkLst>
        </pc:spChg>
        <pc:spChg chg="add del mod ord">
          <ac:chgData name="ashwani ghanghas" userId="f69b51f002df3526" providerId="LiveId" clId="{46B8A489-C3F0-449B-ABD8-28790990E38C}" dt="2023-05-13T02:59:37.275" v="47" actId="931"/>
          <ac:spMkLst>
            <pc:docMk/>
            <pc:sldMk cId="839825488" sldId="270"/>
            <ac:spMk id="4" creationId="{CF9975EB-B04B-C354-28B1-591B2D933F2D}"/>
          </ac:spMkLst>
        </pc:spChg>
        <pc:spChg chg="add mod ord">
          <ac:chgData name="ashwani ghanghas" userId="f69b51f002df3526" providerId="LiveId" clId="{46B8A489-C3F0-449B-ABD8-28790990E38C}" dt="2023-05-14T16:41:14.304" v="1134" actId="20577"/>
          <ac:spMkLst>
            <pc:docMk/>
            <pc:sldMk cId="839825488" sldId="270"/>
            <ac:spMk id="5" creationId="{7F424158-5F0B-ED7C-3799-182D46E96159}"/>
          </ac:spMkLst>
        </pc:spChg>
        <pc:picChg chg="add mod">
          <ac:chgData name="ashwani ghanghas" userId="f69b51f002df3526" providerId="LiveId" clId="{46B8A489-C3F0-449B-ABD8-28790990E38C}" dt="2023-05-14T16:26:31.528" v="988" actId="1036"/>
          <ac:picMkLst>
            <pc:docMk/>
            <pc:sldMk cId="839825488" sldId="270"/>
            <ac:picMk id="7" creationId="{832682C6-7FE3-E2C7-E872-EAF84F4EDEF0}"/>
          </ac:picMkLst>
        </pc:picChg>
      </pc:sldChg>
      <pc:sldChg chg="addSp delSp modSp new mod ord setBg modClrScheme chgLayout">
        <pc:chgData name="ashwani ghanghas" userId="f69b51f002df3526" providerId="LiveId" clId="{46B8A489-C3F0-449B-ABD8-28790990E38C}" dt="2023-05-19T04:47:11.796" v="2420"/>
        <pc:sldMkLst>
          <pc:docMk/>
          <pc:sldMk cId="3230569968" sldId="271"/>
        </pc:sldMkLst>
        <pc:spChg chg="del mod ord">
          <ac:chgData name="ashwani ghanghas" userId="f69b51f002df3526" providerId="LiveId" clId="{46B8A489-C3F0-449B-ABD8-28790990E38C}" dt="2023-05-14T16:27:10.809" v="990" actId="700"/>
          <ac:spMkLst>
            <pc:docMk/>
            <pc:sldMk cId="3230569968" sldId="271"/>
            <ac:spMk id="2" creationId="{2F597E67-F575-659C-2761-8FB69B8EC814}"/>
          </ac:spMkLst>
        </pc:spChg>
        <pc:spChg chg="del mod ord">
          <ac:chgData name="ashwani ghanghas" userId="f69b51f002df3526" providerId="LiveId" clId="{46B8A489-C3F0-449B-ABD8-28790990E38C}" dt="2023-05-14T16:27:10.809" v="990" actId="700"/>
          <ac:spMkLst>
            <pc:docMk/>
            <pc:sldMk cId="3230569968" sldId="271"/>
            <ac:spMk id="3" creationId="{8E928025-5C03-C6ED-69A2-028B72695E4B}"/>
          </ac:spMkLst>
        </pc:spChg>
        <pc:spChg chg="del">
          <ac:chgData name="ashwani ghanghas" userId="f69b51f002df3526" providerId="LiveId" clId="{46B8A489-C3F0-449B-ABD8-28790990E38C}" dt="2023-05-14T16:27:10.809" v="990" actId="700"/>
          <ac:spMkLst>
            <pc:docMk/>
            <pc:sldMk cId="3230569968" sldId="271"/>
            <ac:spMk id="4" creationId="{F4AB35A7-331E-A91A-D155-6214F4585AE8}"/>
          </ac:spMkLst>
        </pc:spChg>
        <pc:spChg chg="add mod ord">
          <ac:chgData name="ashwani ghanghas" userId="f69b51f002df3526" providerId="LiveId" clId="{46B8A489-C3F0-449B-ABD8-28790990E38C}" dt="2023-05-16T15:10:10.074" v="2134" actId="14861"/>
          <ac:spMkLst>
            <pc:docMk/>
            <pc:sldMk cId="3230569968" sldId="271"/>
            <ac:spMk id="5" creationId="{A4C677F2-217B-4F27-30A9-D6B746C331FF}"/>
          </ac:spMkLst>
        </pc:spChg>
        <pc:spChg chg="add mod ord">
          <ac:chgData name="ashwani ghanghas" userId="f69b51f002df3526" providerId="LiveId" clId="{46B8A489-C3F0-449B-ABD8-28790990E38C}" dt="2023-05-14T16:39:30.848" v="1126" actId="113"/>
          <ac:spMkLst>
            <pc:docMk/>
            <pc:sldMk cId="3230569968" sldId="271"/>
            <ac:spMk id="6" creationId="{8698397E-7B06-B021-C335-EB2546FF0BC1}"/>
          </ac:spMkLst>
        </pc:spChg>
      </pc:sldChg>
      <pc:sldChg chg="addSp delSp modSp new mod ord setBg modClrScheme chgLayout">
        <pc:chgData name="ashwani ghanghas" userId="f69b51f002df3526" providerId="LiveId" clId="{46B8A489-C3F0-449B-ABD8-28790990E38C}" dt="2023-05-16T15:33:23.319" v="2186" actId="207"/>
        <pc:sldMkLst>
          <pc:docMk/>
          <pc:sldMk cId="1725936823" sldId="272"/>
        </pc:sldMkLst>
        <pc:spChg chg="del mod ord">
          <ac:chgData name="ashwani ghanghas" userId="f69b51f002df3526" providerId="LiveId" clId="{46B8A489-C3F0-449B-ABD8-28790990E38C}" dt="2023-05-16T14:51:06.132" v="1948" actId="700"/>
          <ac:spMkLst>
            <pc:docMk/>
            <pc:sldMk cId="1725936823" sldId="272"/>
            <ac:spMk id="2" creationId="{218B904D-4B2D-2FFA-2ACB-A096F0CEBEA0}"/>
          </ac:spMkLst>
        </pc:spChg>
        <pc:spChg chg="del">
          <ac:chgData name="ashwani ghanghas" userId="f69b51f002df3526" providerId="LiveId" clId="{46B8A489-C3F0-449B-ABD8-28790990E38C}" dt="2023-05-16T14:51:06.132" v="1948" actId="700"/>
          <ac:spMkLst>
            <pc:docMk/>
            <pc:sldMk cId="1725936823" sldId="272"/>
            <ac:spMk id="3" creationId="{AFD43F82-126A-40FE-AD45-EBF6DA771B82}"/>
          </ac:spMkLst>
        </pc:spChg>
        <pc:spChg chg="del">
          <ac:chgData name="ashwani ghanghas" userId="f69b51f002df3526" providerId="LiveId" clId="{46B8A489-C3F0-449B-ABD8-28790990E38C}" dt="2023-05-16T14:51:06.132" v="1948" actId="700"/>
          <ac:spMkLst>
            <pc:docMk/>
            <pc:sldMk cId="1725936823" sldId="272"/>
            <ac:spMk id="4" creationId="{7D3B9FCA-2979-8260-B8E4-DD5066FB83A8}"/>
          </ac:spMkLst>
        </pc:spChg>
        <pc:spChg chg="add del mod">
          <ac:chgData name="ashwani ghanghas" userId="f69b51f002df3526" providerId="LiveId" clId="{46B8A489-C3F0-449B-ABD8-28790990E38C}" dt="2023-05-16T14:55:51.460" v="1951" actId="478"/>
          <ac:spMkLst>
            <pc:docMk/>
            <pc:sldMk cId="1725936823" sldId="272"/>
            <ac:spMk id="5" creationId="{C740B877-98F4-4DC2-AAAD-9C81431A3750}"/>
          </ac:spMkLst>
        </pc:spChg>
        <pc:spChg chg="add del mod">
          <ac:chgData name="ashwani ghanghas" userId="f69b51f002df3526" providerId="LiveId" clId="{46B8A489-C3F0-449B-ABD8-28790990E38C}" dt="2023-05-16T14:55:59.807" v="1953" actId="478"/>
          <ac:spMkLst>
            <pc:docMk/>
            <pc:sldMk cId="1725936823" sldId="272"/>
            <ac:spMk id="53" creationId="{46F598CA-835B-4639-B1AF-06E44A1DDDF3}"/>
          </ac:spMkLst>
        </pc:spChg>
        <pc:spChg chg="add del mod">
          <ac:chgData name="ashwani ghanghas" userId="f69b51f002df3526" providerId="LiveId" clId="{46B8A489-C3F0-449B-ABD8-28790990E38C}" dt="2023-05-16T14:55:55.969" v="1952" actId="478"/>
          <ac:spMkLst>
            <pc:docMk/>
            <pc:sldMk cId="1725936823" sldId="272"/>
            <ac:spMk id="54" creationId="{EBE05DEC-2A45-47F4-B00D-E3D70CE5804B}"/>
          </ac:spMkLst>
        </pc:spChg>
        <pc:spChg chg="add del mod">
          <ac:chgData name="ashwani ghanghas" userId="f69b51f002df3526" providerId="LiveId" clId="{46B8A489-C3F0-449B-ABD8-28790990E38C}" dt="2023-05-16T14:51:12.956" v="1949" actId="478"/>
          <ac:spMkLst>
            <pc:docMk/>
            <pc:sldMk cId="1725936823" sldId="272"/>
            <ac:spMk id="55" creationId="{BF231902-8AD2-4450-8C9E-92740D32FC36}"/>
          </ac:spMkLst>
        </pc:spChg>
        <pc:spChg chg="add del mod">
          <ac:chgData name="ashwani ghanghas" userId="f69b51f002df3526" providerId="LiveId" clId="{46B8A489-C3F0-449B-ABD8-28790990E38C}" dt="2023-05-16T14:51:15.794" v="1950" actId="478"/>
          <ac:spMkLst>
            <pc:docMk/>
            <pc:sldMk cId="1725936823" sldId="272"/>
            <ac:spMk id="56" creationId="{C25C6545-4AF4-4B67-8165-7BD17B72CABB}"/>
          </ac:spMkLst>
        </pc:spChg>
        <pc:spChg chg="add del mod">
          <ac:chgData name="ashwani ghanghas" userId="f69b51f002df3526" providerId="LiveId" clId="{46B8A489-C3F0-449B-ABD8-28790990E38C}" dt="2023-05-16T14:55:51.460" v="1951" actId="478"/>
          <ac:spMkLst>
            <pc:docMk/>
            <pc:sldMk cId="1725936823" sldId="272"/>
            <ac:spMk id="57" creationId="{17197CFD-9861-4821-9925-B22ED833E51C}"/>
          </ac:spMkLst>
        </pc:spChg>
        <pc:spChg chg="add del mod">
          <ac:chgData name="ashwani ghanghas" userId="f69b51f002df3526" providerId="LiveId" clId="{46B8A489-C3F0-449B-ABD8-28790990E38C}" dt="2023-05-16T14:55:51.460" v="1951" actId="478"/>
          <ac:spMkLst>
            <pc:docMk/>
            <pc:sldMk cId="1725936823" sldId="272"/>
            <ac:spMk id="58" creationId="{02364160-579B-4CAC-A936-0307472195CF}"/>
          </ac:spMkLst>
        </pc:spChg>
        <pc:spChg chg="add del mod">
          <ac:chgData name="ashwani ghanghas" userId="f69b51f002df3526" providerId="LiveId" clId="{46B8A489-C3F0-449B-ABD8-28790990E38C}" dt="2023-05-16T14:55:51.460" v="1951" actId="478"/>
          <ac:spMkLst>
            <pc:docMk/>
            <pc:sldMk cId="1725936823" sldId="272"/>
            <ac:spMk id="59" creationId="{1DF32276-E42E-4FB4-86EA-46D09C2734BC}"/>
          </ac:spMkLst>
        </pc:spChg>
        <pc:spChg chg="add del mod">
          <ac:chgData name="ashwani ghanghas" userId="f69b51f002df3526" providerId="LiveId" clId="{46B8A489-C3F0-449B-ABD8-28790990E38C}" dt="2023-05-16T14:55:51.460" v="1951" actId="478"/>
          <ac:spMkLst>
            <pc:docMk/>
            <pc:sldMk cId="1725936823" sldId="272"/>
            <ac:spMk id="60" creationId="{D6FB1F4A-0E12-4419-B6C0-BEB84486882F}"/>
          </ac:spMkLst>
        </pc:spChg>
        <pc:spChg chg="add del mod">
          <ac:chgData name="ashwani ghanghas" userId="f69b51f002df3526" providerId="LiveId" clId="{46B8A489-C3F0-449B-ABD8-28790990E38C}" dt="2023-05-16T14:55:51.460" v="1951" actId="478"/>
          <ac:spMkLst>
            <pc:docMk/>
            <pc:sldMk cId="1725936823" sldId="272"/>
            <ac:spMk id="61" creationId="{A58E3ACF-552D-42C9-A756-608D29B14F16}"/>
          </ac:spMkLst>
        </pc:spChg>
        <pc:spChg chg="add del mod">
          <ac:chgData name="ashwani ghanghas" userId="f69b51f002df3526" providerId="LiveId" clId="{46B8A489-C3F0-449B-ABD8-28790990E38C}" dt="2023-05-16T14:55:51.460" v="1951" actId="478"/>
          <ac:spMkLst>
            <pc:docMk/>
            <pc:sldMk cId="1725936823" sldId="272"/>
            <ac:spMk id="62" creationId="{F3BE2535-E409-460A-9B1A-EF92DB52EAA8}"/>
          </ac:spMkLst>
        </pc:spChg>
        <pc:spChg chg="add del mod">
          <ac:chgData name="ashwani ghanghas" userId="f69b51f002df3526" providerId="LiveId" clId="{46B8A489-C3F0-449B-ABD8-28790990E38C}" dt="2023-05-16T14:55:51.460" v="1951" actId="478"/>
          <ac:spMkLst>
            <pc:docMk/>
            <pc:sldMk cId="1725936823" sldId="272"/>
            <ac:spMk id="63" creationId="{0A1A24B1-4C12-4F7D-9BA4-57B4A8B8FD1F}"/>
          </ac:spMkLst>
        </pc:spChg>
        <pc:spChg chg="add del mod">
          <ac:chgData name="ashwani ghanghas" userId="f69b51f002df3526" providerId="LiveId" clId="{46B8A489-C3F0-449B-ABD8-28790990E38C}" dt="2023-05-16T14:55:55.969" v="1952" actId="478"/>
          <ac:spMkLst>
            <pc:docMk/>
            <pc:sldMk cId="1725936823" sldId="272"/>
            <ac:spMk id="70" creationId="{B3DE9FB0-9C2E-40CB-906C-BF5B5541A820}"/>
          </ac:spMkLst>
        </pc:spChg>
        <pc:spChg chg="add del mod">
          <ac:chgData name="ashwani ghanghas" userId="f69b51f002df3526" providerId="LiveId" clId="{46B8A489-C3F0-449B-ABD8-28790990E38C}" dt="2023-05-16T14:55:51.460" v="1951" actId="478"/>
          <ac:spMkLst>
            <pc:docMk/>
            <pc:sldMk cId="1725936823" sldId="272"/>
            <ac:spMk id="71" creationId="{A508ADBD-A695-4ACB-83CF-B47876A93F52}"/>
          </ac:spMkLst>
        </pc:spChg>
        <pc:spChg chg="add del mod">
          <ac:chgData name="ashwani ghanghas" userId="f69b51f002df3526" providerId="LiveId" clId="{46B8A489-C3F0-449B-ABD8-28790990E38C}" dt="2023-05-16T14:55:51.460" v="1951" actId="478"/>
          <ac:spMkLst>
            <pc:docMk/>
            <pc:sldMk cId="1725936823" sldId="272"/>
            <ac:spMk id="72" creationId="{F8158CE1-E5C3-4E92-AC33-A94533F422B2}"/>
          </ac:spMkLst>
        </pc:spChg>
        <pc:spChg chg="add del mod">
          <ac:chgData name="ashwani ghanghas" userId="f69b51f002df3526" providerId="LiveId" clId="{46B8A489-C3F0-449B-ABD8-28790990E38C}" dt="2023-05-16T14:55:51.460" v="1951" actId="478"/>
          <ac:spMkLst>
            <pc:docMk/>
            <pc:sldMk cId="1725936823" sldId="272"/>
            <ac:spMk id="73" creationId="{D1C2C27A-06C3-48F8-AE4F-642991B7CFC5}"/>
          </ac:spMkLst>
        </pc:spChg>
        <pc:spChg chg="add del mod">
          <ac:chgData name="ashwani ghanghas" userId="f69b51f002df3526" providerId="LiveId" clId="{46B8A489-C3F0-449B-ABD8-28790990E38C}" dt="2023-05-16T14:55:51.460" v="1951" actId="478"/>
          <ac:spMkLst>
            <pc:docMk/>
            <pc:sldMk cId="1725936823" sldId="272"/>
            <ac:spMk id="74" creationId="{B8417BFD-B636-4E7E-A953-358C9D60DE4F}"/>
          </ac:spMkLst>
        </pc:spChg>
        <pc:spChg chg="add del mod">
          <ac:chgData name="ashwani ghanghas" userId="f69b51f002df3526" providerId="LiveId" clId="{46B8A489-C3F0-449B-ABD8-28790990E38C}" dt="2023-05-16T14:55:51.460" v="1951" actId="478"/>
          <ac:spMkLst>
            <pc:docMk/>
            <pc:sldMk cId="1725936823" sldId="272"/>
            <ac:spMk id="75" creationId="{FF6948BE-49ED-45CE-8D17-17ECB477A554}"/>
          </ac:spMkLst>
        </pc:spChg>
        <pc:spChg chg="add del mod">
          <ac:chgData name="ashwani ghanghas" userId="f69b51f002df3526" providerId="LiveId" clId="{46B8A489-C3F0-449B-ABD8-28790990E38C}" dt="2023-05-16T14:55:51.460" v="1951" actId="478"/>
          <ac:spMkLst>
            <pc:docMk/>
            <pc:sldMk cId="1725936823" sldId="272"/>
            <ac:spMk id="76" creationId="{115F6078-D85F-4F27-BAF6-91FB2B11B7DD}"/>
          </ac:spMkLst>
        </pc:spChg>
        <pc:spChg chg="add del mod">
          <ac:chgData name="ashwani ghanghas" userId="f69b51f002df3526" providerId="LiveId" clId="{46B8A489-C3F0-449B-ABD8-28790990E38C}" dt="2023-05-16T14:55:51.460" v="1951" actId="478"/>
          <ac:spMkLst>
            <pc:docMk/>
            <pc:sldMk cId="1725936823" sldId="272"/>
            <ac:spMk id="77" creationId="{5551D288-B16C-48A7-99A3-9B2F53AB3311}"/>
          </ac:spMkLst>
        </pc:spChg>
        <pc:spChg chg="add del mod">
          <ac:chgData name="ashwani ghanghas" userId="f69b51f002df3526" providerId="LiveId" clId="{46B8A489-C3F0-449B-ABD8-28790990E38C}" dt="2023-05-16T14:55:51.460" v="1951" actId="478"/>
          <ac:spMkLst>
            <pc:docMk/>
            <pc:sldMk cId="1725936823" sldId="272"/>
            <ac:spMk id="78" creationId="{1732F78B-AC32-4D58-86BC-BE3AFF1EE913}"/>
          </ac:spMkLst>
        </pc:spChg>
        <pc:spChg chg="add del mod">
          <ac:chgData name="ashwani ghanghas" userId="f69b51f002df3526" providerId="LiveId" clId="{46B8A489-C3F0-449B-ABD8-28790990E38C}" dt="2023-05-16T14:55:51.460" v="1951" actId="478"/>
          <ac:spMkLst>
            <pc:docMk/>
            <pc:sldMk cId="1725936823" sldId="272"/>
            <ac:spMk id="79" creationId="{8196E5B0-639B-46D2-A78D-796C914DD406}"/>
          </ac:spMkLst>
        </pc:spChg>
        <pc:spChg chg="add del mod">
          <ac:chgData name="ashwani ghanghas" userId="f69b51f002df3526" providerId="LiveId" clId="{46B8A489-C3F0-449B-ABD8-28790990E38C}" dt="2023-05-16T14:55:51.460" v="1951" actId="478"/>
          <ac:spMkLst>
            <pc:docMk/>
            <pc:sldMk cId="1725936823" sldId="272"/>
            <ac:spMk id="80" creationId="{50770412-9BCE-4E4A-B733-502E4103BAD4}"/>
          </ac:spMkLst>
        </pc:spChg>
        <pc:spChg chg="add del mod">
          <ac:chgData name="ashwani ghanghas" userId="f69b51f002df3526" providerId="LiveId" clId="{46B8A489-C3F0-449B-ABD8-28790990E38C}" dt="2023-05-16T14:55:55.969" v="1952" actId="478"/>
          <ac:spMkLst>
            <pc:docMk/>
            <pc:sldMk cId="1725936823" sldId="272"/>
            <ac:spMk id="81" creationId="{947F45C2-81B5-40EA-B066-5C574472CFEA}"/>
          </ac:spMkLst>
        </pc:spChg>
        <pc:spChg chg="add del mod">
          <ac:chgData name="ashwani ghanghas" userId="f69b51f002df3526" providerId="LiveId" clId="{46B8A489-C3F0-449B-ABD8-28790990E38C}" dt="2023-05-16T14:55:51.460" v="1951" actId="478"/>
          <ac:spMkLst>
            <pc:docMk/>
            <pc:sldMk cId="1725936823" sldId="272"/>
            <ac:spMk id="82" creationId="{6F8BB46F-C601-4EDA-8FBA-B1CE11A55368}"/>
          </ac:spMkLst>
        </pc:spChg>
        <pc:spChg chg="add del mod">
          <ac:chgData name="ashwani ghanghas" userId="f69b51f002df3526" providerId="LiveId" clId="{46B8A489-C3F0-449B-ABD8-28790990E38C}" dt="2023-05-16T14:55:51.460" v="1951" actId="478"/>
          <ac:spMkLst>
            <pc:docMk/>
            <pc:sldMk cId="1725936823" sldId="272"/>
            <ac:spMk id="83" creationId="{9EAD6041-455F-482F-8527-BE4824AC0721}"/>
          </ac:spMkLst>
        </pc:spChg>
        <pc:spChg chg="add del mod">
          <ac:chgData name="ashwani ghanghas" userId="f69b51f002df3526" providerId="LiveId" clId="{46B8A489-C3F0-449B-ABD8-28790990E38C}" dt="2023-05-16T14:55:51.460" v="1951" actId="478"/>
          <ac:spMkLst>
            <pc:docMk/>
            <pc:sldMk cId="1725936823" sldId="272"/>
            <ac:spMk id="84" creationId="{DD004684-D7DC-4C75-A70E-4545A2397ACB}"/>
          </ac:spMkLst>
        </pc:spChg>
        <pc:spChg chg="add del mod">
          <ac:chgData name="ashwani ghanghas" userId="f69b51f002df3526" providerId="LiveId" clId="{46B8A489-C3F0-449B-ABD8-28790990E38C}" dt="2023-05-16T14:55:51.460" v="1951" actId="478"/>
          <ac:spMkLst>
            <pc:docMk/>
            <pc:sldMk cId="1725936823" sldId="272"/>
            <ac:spMk id="85" creationId="{573CAA97-4A0E-4C92-BF48-C16C55D47C87}"/>
          </ac:spMkLst>
        </pc:spChg>
        <pc:spChg chg="add del mod">
          <ac:chgData name="ashwani ghanghas" userId="f69b51f002df3526" providerId="LiveId" clId="{46B8A489-C3F0-449B-ABD8-28790990E38C}" dt="2023-05-16T14:55:51.460" v="1951" actId="478"/>
          <ac:spMkLst>
            <pc:docMk/>
            <pc:sldMk cId="1725936823" sldId="272"/>
            <ac:spMk id="86" creationId="{8479A470-588A-4344-B792-93B5169CA2E6}"/>
          </ac:spMkLst>
        </pc:spChg>
        <pc:spChg chg="add del mod">
          <ac:chgData name="ashwani ghanghas" userId="f69b51f002df3526" providerId="LiveId" clId="{46B8A489-C3F0-449B-ABD8-28790990E38C}" dt="2023-05-16T14:55:55.969" v="1952" actId="478"/>
          <ac:spMkLst>
            <pc:docMk/>
            <pc:sldMk cId="1725936823" sldId="272"/>
            <ac:spMk id="87" creationId="{4AB10C8A-29BB-4558-90CE-8F133DEE44CE}"/>
          </ac:spMkLst>
        </pc:spChg>
        <pc:spChg chg="add del mod">
          <ac:chgData name="ashwani ghanghas" userId="f69b51f002df3526" providerId="LiveId" clId="{46B8A489-C3F0-449B-ABD8-28790990E38C}" dt="2023-05-16T14:55:51.460" v="1951" actId="478"/>
          <ac:spMkLst>
            <pc:docMk/>
            <pc:sldMk cId="1725936823" sldId="272"/>
            <ac:spMk id="88" creationId="{5CB5EC0D-A1B1-4B68-B309-6DF6C559DF6C}"/>
          </ac:spMkLst>
        </pc:spChg>
        <pc:spChg chg="add del mod">
          <ac:chgData name="ashwani ghanghas" userId="f69b51f002df3526" providerId="LiveId" clId="{46B8A489-C3F0-449B-ABD8-28790990E38C}" dt="2023-05-16T14:55:51.460" v="1951" actId="478"/>
          <ac:spMkLst>
            <pc:docMk/>
            <pc:sldMk cId="1725936823" sldId="272"/>
            <ac:spMk id="89" creationId="{1E2760D2-823F-4DE9-B289-A1BBE0302146}"/>
          </ac:spMkLst>
        </pc:spChg>
        <pc:spChg chg="add del mod">
          <ac:chgData name="ashwani ghanghas" userId="f69b51f002df3526" providerId="LiveId" clId="{46B8A489-C3F0-449B-ABD8-28790990E38C}" dt="2023-05-16T14:55:55.969" v="1952" actId="478"/>
          <ac:spMkLst>
            <pc:docMk/>
            <pc:sldMk cId="1725936823" sldId="272"/>
            <ac:spMk id="90" creationId="{DE452944-4358-4C9E-AD95-EFBFEC4CF4D2}"/>
          </ac:spMkLst>
        </pc:spChg>
        <pc:spChg chg="add del mod">
          <ac:chgData name="ashwani ghanghas" userId="f69b51f002df3526" providerId="LiveId" clId="{46B8A489-C3F0-449B-ABD8-28790990E38C}" dt="2023-05-16T14:55:51.460" v="1951" actId="478"/>
          <ac:spMkLst>
            <pc:docMk/>
            <pc:sldMk cId="1725936823" sldId="272"/>
            <ac:spMk id="91" creationId="{C42614B0-8C16-4310-99AE-BEFDD82BB68B}"/>
          </ac:spMkLst>
        </pc:spChg>
        <pc:spChg chg="add del mod">
          <ac:chgData name="ashwani ghanghas" userId="f69b51f002df3526" providerId="LiveId" clId="{46B8A489-C3F0-449B-ABD8-28790990E38C}" dt="2023-05-16T14:55:51.460" v="1951" actId="478"/>
          <ac:spMkLst>
            <pc:docMk/>
            <pc:sldMk cId="1725936823" sldId="272"/>
            <ac:spMk id="92" creationId="{1B5776D3-0BEE-4AC6-AEF3-B9A25C08DA16}"/>
          </ac:spMkLst>
        </pc:spChg>
        <pc:spChg chg="add del mod">
          <ac:chgData name="ashwani ghanghas" userId="f69b51f002df3526" providerId="LiveId" clId="{46B8A489-C3F0-449B-ABD8-28790990E38C}" dt="2023-05-16T14:55:51.460" v="1951" actId="478"/>
          <ac:spMkLst>
            <pc:docMk/>
            <pc:sldMk cId="1725936823" sldId="272"/>
            <ac:spMk id="93" creationId="{F3986E7D-291A-4E61-80A9-254470594929}"/>
          </ac:spMkLst>
        </pc:spChg>
        <pc:spChg chg="add del mod">
          <ac:chgData name="ashwani ghanghas" userId="f69b51f002df3526" providerId="LiveId" clId="{46B8A489-C3F0-449B-ABD8-28790990E38C}" dt="2023-05-16T14:55:51.460" v="1951" actId="478"/>
          <ac:spMkLst>
            <pc:docMk/>
            <pc:sldMk cId="1725936823" sldId="272"/>
            <ac:spMk id="94" creationId="{5F18EB92-37E2-47ED-B406-6F40ED9B4625}"/>
          </ac:spMkLst>
        </pc:spChg>
        <pc:spChg chg="add del mod">
          <ac:chgData name="ashwani ghanghas" userId="f69b51f002df3526" providerId="LiveId" clId="{46B8A489-C3F0-449B-ABD8-28790990E38C}" dt="2023-05-16T14:55:51.460" v="1951" actId="478"/>
          <ac:spMkLst>
            <pc:docMk/>
            <pc:sldMk cId="1725936823" sldId="272"/>
            <ac:spMk id="95" creationId="{55672FF4-3FAC-4743-B3D6-127E22A4DCAE}"/>
          </ac:spMkLst>
        </pc:spChg>
        <pc:spChg chg="add del mod">
          <ac:chgData name="ashwani ghanghas" userId="f69b51f002df3526" providerId="LiveId" clId="{46B8A489-C3F0-449B-ABD8-28790990E38C}" dt="2023-05-16T14:55:51.460" v="1951" actId="478"/>
          <ac:spMkLst>
            <pc:docMk/>
            <pc:sldMk cId="1725936823" sldId="272"/>
            <ac:spMk id="96" creationId="{AF2E960E-7C56-4EB7-8373-1ABB3CBA7AE8}"/>
          </ac:spMkLst>
        </pc:spChg>
        <pc:spChg chg="add del mod">
          <ac:chgData name="ashwani ghanghas" userId="f69b51f002df3526" providerId="LiveId" clId="{46B8A489-C3F0-449B-ABD8-28790990E38C}" dt="2023-05-16T14:55:51.460" v="1951" actId="478"/>
          <ac:spMkLst>
            <pc:docMk/>
            <pc:sldMk cId="1725936823" sldId="272"/>
            <ac:spMk id="97" creationId="{E1A98913-A6CC-462F-BBCF-F4D18E54B885}"/>
          </ac:spMkLst>
        </pc:spChg>
        <pc:spChg chg="add del mod">
          <ac:chgData name="ashwani ghanghas" userId="f69b51f002df3526" providerId="LiveId" clId="{46B8A489-C3F0-449B-ABD8-28790990E38C}" dt="2023-05-16T14:55:51.460" v="1951" actId="478"/>
          <ac:spMkLst>
            <pc:docMk/>
            <pc:sldMk cId="1725936823" sldId="272"/>
            <ac:spMk id="98" creationId="{B534EB19-BAFD-4BFD-9FDA-AA0CF157197C}"/>
          </ac:spMkLst>
        </pc:spChg>
        <pc:spChg chg="add del mod">
          <ac:chgData name="ashwani ghanghas" userId="f69b51f002df3526" providerId="LiveId" clId="{46B8A489-C3F0-449B-ABD8-28790990E38C}" dt="2023-05-16T14:55:51.460" v="1951" actId="478"/>
          <ac:spMkLst>
            <pc:docMk/>
            <pc:sldMk cId="1725936823" sldId="272"/>
            <ac:spMk id="99" creationId="{F6C7B01D-4CAF-4B04-8343-F8C77B609968}"/>
          </ac:spMkLst>
        </pc:spChg>
        <pc:spChg chg="add del mod">
          <ac:chgData name="ashwani ghanghas" userId="f69b51f002df3526" providerId="LiveId" clId="{46B8A489-C3F0-449B-ABD8-28790990E38C}" dt="2023-05-16T14:55:51.460" v="1951" actId="478"/>
          <ac:spMkLst>
            <pc:docMk/>
            <pc:sldMk cId="1725936823" sldId="272"/>
            <ac:spMk id="100" creationId="{337052BF-6EC3-45E9-AEF7-CB38C34D6294}"/>
          </ac:spMkLst>
        </pc:spChg>
        <pc:spChg chg="add del mod">
          <ac:chgData name="ashwani ghanghas" userId="f69b51f002df3526" providerId="LiveId" clId="{46B8A489-C3F0-449B-ABD8-28790990E38C}" dt="2023-05-16T14:55:51.460" v="1951" actId="478"/>
          <ac:spMkLst>
            <pc:docMk/>
            <pc:sldMk cId="1725936823" sldId="272"/>
            <ac:spMk id="101" creationId="{DE893D4C-07EA-45F5-A219-DBA5B281F874}"/>
          </ac:spMkLst>
        </pc:spChg>
        <pc:spChg chg="add del mod">
          <ac:chgData name="ashwani ghanghas" userId="f69b51f002df3526" providerId="LiveId" clId="{46B8A489-C3F0-449B-ABD8-28790990E38C}" dt="2023-05-16T14:55:51.460" v="1951" actId="478"/>
          <ac:spMkLst>
            <pc:docMk/>
            <pc:sldMk cId="1725936823" sldId="272"/>
            <ac:spMk id="102" creationId="{C726AFDC-A016-472B-BD53-FE74FA94AEA8}"/>
          </ac:spMkLst>
        </pc:spChg>
        <pc:spChg chg="add del mod">
          <ac:chgData name="ashwani ghanghas" userId="f69b51f002df3526" providerId="LiveId" clId="{46B8A489-C3F0-449B-ABD8-28790990E38C}" dt="2023-05-16T14:55:51.460" v="1951" actId="478"/>
          <ac:spMkLst>
            <pc:docMk/>
            <pc:sldMk cId="1725936823" sldId="272"/>
            <ac:spMk id="103" creationId="{C78C4102-B9B2-4D27-ADFB-175E0E7F2A66}"/>
          </ac:spMkLst>
        </pc:spChg>
        <pc:spChg chg="add del mod">
          <ac:chgData name="ashwani ghanghas" userId="f69b51f002df3526" providerId="LiveId" clId="{46B8A489-C3F0-449B-ABD8-28790990E38C}" dt="2023-05-16T14:55:51.460" v="1951" actId="478"/>
          <ac:spMkLst>
            <pc:docMk/>
            <pc:sldMk cId="1725936823" sldId="272"/>
            <ac:spMk id="104" creationId="{1D24621D-5855-40AB-8F6A-5D19ED6D2641}"/>
          </ac:spMkLst>
        </pc:spChg>
        <pc:spChg chg="add del mod">
          <ac:chgData name="ashwani ghanghas" userId="f69b51f002df3526" providerId="LiveId" clId="{46B8A489-C3F0-449B-ABD8-28790990E38C}" dt="2023-05-16T14:55:51.460" v="1951" actId="478"/>
          <ac:spMkLst>
            <pc:docMk/>
            <pc:sldMk cId="1725936823" sldId="272"/>
            <ac:spMk id="105" creationId="{D2797B7C-4251-41A3-A7F1-EFDD9928994F}"/>
          </ac:spMkLst>
        </pc:spChg>
        <pc:spChg chg="add del mod">
          <ac:chgData name="ashwani ghanghas" userId="f69b51f002df3526" providerId="LiveId" clId="{46B8A489-C3F0-449B-ABD8-28790990E38C}" dt="2023-05-16T14:55:51.460" v="1951" actId="478"/>
          <ac:spMkLst>
            <pc:docMk/>
            <pc:sldMk cId="1725936823" sldId="272"/>
            <ac:spMk id="106" creationId="{0A5CF0BF-7898-4CB0-AF13-FFB896454A7D}"/>
          </ac:spMkLst>
        </pc:spChg>
        <pc:spChg chg="add del mod">
          <ac:chgData name="ashwani ghanghas" userId="f69b51f002df3526" providerId="LiveId" clId="{46B8A489-C3F0-449B-ABD8-28790990E38C}" dt="2023-05-16T14:55:51.460" v="1951" actId="478"/>
          <ac:spMkLst>
            <pc:docMk/>
            <pc:sldMk cId="1725936823" sldId="272"/>
            <ac:spMk id="107" creationId="{CD61D466-9346-4F4E-B78C-F49532587FFF}"/>
          </ac:spMkLst>
        </pc:spChg>
        <pc:spChg chg="add del mod">
          <ac:chgData name="ashwani ghanghas" userId="f69b51f002df3526" providerId="LiveId" clId="{46B8A489-C3F0-449B-ABD8-28790990E38C}" dt="2023-05-16T14:55:51.460" v="1951" actId="478"/>
          <ac:spMkLst>
            <pc:docMk/>
            <pc:sldMk cId="1725936823" sldId="272"/>
            <ac:spMk id="108" creationId="{A7989A8B-A128-4D69-A3E6-3A941DA07047}"/>
          </ac:spMkLst>
        </pc:spChg>
        <pc:spChg chg="add del mod">
          <ac:chgData name="ashwani ghanghas" userId="f69b51f002df3526" providerId="LiveId" clId="{46B8A489-C3F0-449B-ABD8-28790990E38C}" dt="2023-05-16T14:55:51.460" v="1951" actId="478"/>
          <ac:spMkLst>
            <pc:docMk/>
            <pc:sldMk cId="1725936823" sldId="272"/>
            <ac:spMk id="109" creationId="{FA4E2D39-F345-4587-B040-F21E0784FEA7}"/>
          </ac:spMkLst>
        </pc:spChg>
        <pc:spChg chg="add del mod">
          <ac:chgData name="ashwani ghanghas" userId="f69b51f002df3526" providerId="LiveId" clId="{46B8A489-C3F0-449B-ABD8-28790990E38C}" dt="2023-05-16T14:55:51.460" v="1951" actId="478"/>
          <ac:spMkLst>
            <pc:docMk/>
            <pc:sldMk cId="1725936823" sldId="272"/>
            <ac:spMk id="110" creationId="{C4309AD1-2DB9-475F-8F73-099B966E4E60}"/>
          </ac:spMkLst>
        </pc:spChg>
        <pc:spChg chg="add del mod">
          <ac:chgData name="ashwani ghanghas" userId="f69b51f002df3526" providerId="LiveId" clId="{46B8A489-C3F0-449B-ABD8-28790990E38C}" dt="2023-05-16T14:55:51.460" v="1951" actId="478"/>
          <ac:spMkLst>
            <pc:docMk/>
            <pc:sldMk cId="1725936823" sldId="272"/>
            <ac:spMk id="111" creationId="{95484CEE-4FB0-4300-A72A-A555BAD0B2D3}"/>
          </ac:spMkLst>
        </pc:spChg>
        <pc:spChg chg="add del mod">
          <ac:chgData name="ashwani ghanghas" userId="f69b51f002df3526" providerId="LiveId" clId="{46B8A489-C3F0-449B-ABD8-28790990E38C}" dt="2023-05-16T14:55:51.460" v="1951" actId="478"/>
          <ac:spMkLst>
            <pc:docMk/>
            <pc:sldMk cId="1725936823" sldId="272"/>
            <ac:spMk id="112" creationId="{7D2F0A3A-5449-4B36-8B80-66B991EB9CC8}"/>
          </ac:spMkLst>
        </pc:spChg>
        <pc:spChg chg="add del mod">
          <ac:chgData name="ashwani ghanghas" userId="f69b51f002df3526" providerId="LiveId" clId="{46B8A489-C3F0-449B-ABD8-28790990E38C}" dt="2023-05-16T14:55:51.460" v="1951" actId="478"/>
          <ac:spMkLst>
            <pc:docMk/>
            <pc:sldMk cId="1725936823" sldId="272"/>
            <ac:spMk id="113" creationId="{B5A8D23E-485A-4163-B505-C9EB52A0FC45}"/>
          </ac:spMkLst>
        </pc:spChg>
        <pc:spChg chg="add del mod">
          <ac:chgData name="ashwani ghanghas" userId="f69b51f002df3526" providerId="LiveId" clId="{46B8A489-C3F0-449B-ABD8-28790990E38C}" dt="2023-05-16T14:55:51.460" v="1951" actId="478"/>
          <ac:spMkLst>
            <pc:docMk/>
            <pc:sldMk cId="1725936823" sldId="272"/>
            <ac:spMk id="114" creationId="{2C7D331D-4057-4514-8ECD-BEB263935DFC}"/>
          </ac:spMkLst>
        </pc:spChg>
        <pc:spChg chg="add del mod">
          <ac:chgData name="ashwani ghanghas" userId="f69b51f002df3526" providerId="LiveId" clId="{46B8A489-C3F0-449B-ABD8-28790990E38C}" dt="2023-05-16T14:55:51.460" v="1951" actId="478"/>
          <ac:spMkLst>
            <pc:docMk/>
            <pc:sldMk cId="1725936823" sldId="272"/>
            <ac:spMk id="115" creationId="{BD2FB1AD-0F1F-48DB-B991-F4984C48CDEB}"/>
          </ac:spMkLst>
        </pc:spChg>
        <pc:spChg chg="add del mod">
          <ac:chgData name="ashwani ghanghas" userId="f69b51f002df3526" providerId="LiveId" clId="{46B8A489-C3F0-449B-ABD8-28790990E38C}" dt="2023-05-16T14:55:51.460" v="1951" actId="478"/>
          <ac:spMkLst>
            <pc:docMk/>
            <pc:sldMk cId="1725936823" sldId="272"/>
            <ac:spMk id="116" creationId="{36402FCD-44BB-4FE3-B0AF-954DF7CECD2A}"/>
          </ac:spMkLst>
        </pc:spChg>
        <pc:spChg chg="add del mod">
          <ac:chgData name="ashwani ghanghas" userId="f69b51f002df3526" providerId="LiveId" clId="{46B8A489-C3F0-449B-ABD8-28790990E38C}" dt="2023-05-16T14:55:51.460" v="1951" actId="478"/>
          <ac:spMkLst>
            <pc:docMk/>
            <pc:sldMk cId="1725936823" sldId="272"/>
            <ac:spMk id="117" creationId="{7D697A94-F9DE-4CF3-A75B-BC3DD0243862}"/>
          </ac:spMkLst>
        </pc:spChg>
        <pc:spChg chg="add del mod">
          <ac:chgData name="ashwani ghanghas" userId="f69b51f002df3526" providerId="LiveId" clId="{46B8A489-C3F0-449B-ABD8-28790990E38C}" dt="2023-05-16T14:55:51.460" v="1951" actId="478"/>
          <ac:spMkLst>
            <pc:docMk/>
            <pc:sldMk cId="1725936823" sldId="272"/>
            <ac:spMk id="118" creationId="{FD3F8A7F-DA27-444C-9AD4-D6A28690FD53}"/>
          </ac:spMkLst>
        </pc:spChg>
        <pc:spChg chg="add del mod">
          <ac:chgData name="ashwani ghanghas" userId="f69b51f002df3526" providerId="LiveId" clId="{46B8A489-C3F0-449B-ABD8-28790990E38C}" dt="2023-05-16T14:55:51.460" v="1951" actId="478"/>
          <ac:spMkLst>
            <pc:docMk/>
            <pc:sldMk cId="1725936823" sldId="272"/>
            <ac:spMk id="119" creationId="{C2039B4F-755E-41D7-A80F-13D69C307803}"/>
          </ac:spMkLst>
        </pc:spChg>
        <pc:spChg chg="add del mod">
          <ac:chgData name="ashwani ghanghas" userId="f69b51f002df3526" providerId="LiveId" clId="{46B8A489-C3F0-449B-ABD8-28790990E38C}" dt="2023-05-16T14:55:51.460" v="1951" actId="478"/>
          <ac:spMkLst>
            <pc:docMk/>
            <pc:sldMk cId="1725936823" sldId="272"/>
            <ac:spMk id="120" creationId="{2C4293AA-2744-4B9E-B459-FAE75638E39F}"/>
          </ac:spMkLst>
        </pc:spChg>
        <pc:spChg chg="add del mod">
          <ac:chgData name="ashwani ghanghas" userId="f69b51f002df3526" providerId="LiveId" clId="{46B8A489-C3F0-449B-ABD8-28790990E38C}" dt="2023-05-16T14:55:51.460" v="1951" actId="478"/>
          <ac:spMkLst>
            <pc:docMk/>
            <pc:sldMk cId="1725936823" sldId="272"/>
            <ac:spMk id="121" creationId="{487F019C-A018-4380-A1DE-38A99D6774BC}"/>
          </ac:spMkLst>
        </pc:spChg>
        <pc:spChg chg="add del mod">
          <ac:chgData name="ashwani ghanghas" userId="f69b51f002df3526" providerId="LiveId" clId="{46B8A489-C3F0-449B-ABD8-28790990E38C}" dt="2023-05-16T14:55:51.460" v="1951" actId="478"/>
          <ac:spMkLst>
            <pc:docMk/>
            <pc:sldMk cId="1725936823" sldId="272"/>
            <ac:spMk id="122" creationId="{3DFE57E3-1C57-462D-A6B9-8100E2609F9D}"/>
          </ac:spMkLst>
        </pc:spChg>
        <pc:spChg chg="add mod">
          <ac:chgData name="ashwani ghanghas" userId="f69b51f002df3526" providerId="LiveId" clId="{46B8A489-C3F0-449B-ABD8-28790990E38C}" dt="2023-05-16T14:50:54.780" v="1947"/>
          <ac:spMkLst>
            <pc:docMk/>
            <pc:sldMk cId="1725936823" sldId="272"/>
            <ac:spMk id="126" creationId="{BEFB79DC-3005-46FD-8467-F4421586227A}"/>
          </ac:spMkLst>
        </pc:spChg>
        <pc:spChg chg="add mod">
          <ac:chgData name="ashwani ghanghas" userId="f69b51f002df3526" providerId="LiveId" clId="{46B8A489-C3F0-449B-ABD8-28790990E38C}" dt="2023-05-16T14:50:54.780" v="1947"/>
          <ac:spMkLst>
            <pc:docMk/>
            <pc:sldMk cId="1725936823" sldId="272"/>
            <ac:spMk id="127" creationId="{B3BCF603-A61F-4D5E-9FBD-2A4AECFA4145}"/>
          </ac:spMkLst>
        </pc:spChg>
        <pc:spChg chg="add mod">
          <ac:chgData name="ashwani ghanghas" userId="f69b51f002df3526" providerId="LiveId" clId="{46B8A489-C3F0-449B-ABD8-28790990E38C}" dt="2023-05-16T14:50:54.780" v="1947"/>
          <ac:spMkLst>
            <pc:docMk/>
            <pc:sldMk cId="1725936823" sldId="272"/>
            <ac:spMk id="128" creationId="{D3D501A5-9C05-42A3-AE28-3D2550D91E43}"/>
          </ac:spMkLst>
        </pc:spChg>
        <pc:spChg chg="add mod">
          <ac:chgData name="ashwani ghanghas" userId="f69b51f002df3526" providerId="LiveId" clId="{46B8A489-C3F0-449B-ABD8-28790990E38C}" dt="2023-05-16T14:50:54.780" v="1947"/>
          <ac:spMkLst>
            <pc:docMk/>
            <pc:sldMk cId="1725936823" sldId="272"/>
            <ac:spMk id="129" creationId="{2AF61DDF-F083-4F7E-8F3F-3B094C1E69FA}"/>
          </ac:spMkLst>
        </pc:spChg>
        <pc:spChg chg="add mod">
          <ac:chgData name="ashwani ghanghas" userId="f69b51f002df3526" providerId="LiveId" clId="{46B8A489-C3F0-449B-ABD8-28790990E38C}" dt="2023-05-16T14:50:54.780" v="1947"/>
          <ac:spMkLst>
            <pc:docMk/>
            <pc:sldMk cId="1725936823" sldId="272"/>
            <ac:spMk id="130" creationId="{9367BF61-19C7-413E-95B7-DA422662A9CA}"/>
          </ac:spMkLst>
        </pc:spChg>
        <pc:spChg chg="add mod">
          <ac:chgData name="ashwani ghanghas" userId="f69b51f002df3526" providerId="LiveId" clId="{46B8A489-C3F0-449B-ABD8-28790990E38C}" dt="2023-05-16T14:50:54.780" v="1947"/>
          <ac:spMkLst>
            <pc:docMk/>
            <pc:sldMk cId="1725936823" sldId="272"/>
            <ac:spMk id="132" creationId="{624E575D-CA90-40BC-ADB2-854B8803D959}"/>
          </ac:spMkLst>
        </pc:spChg>
        <pc:spChg chg="add del mod ord">
          <ac:chgData name="ashwani ghanghas" userId="f69b51f002df3526" providerId="LiveId" clId="{46B8A489-C3F0-449B-ABD8-28790990E38C}" dt="2023-05-16T14:59:45.953" v="1964" actId="700"/>
          <ac:spMkLst>
            <pc:docMk/>
            <pc:sldMk cId="1725936823" sldId="272"/>
            <ac:spMk id="133" creationId="{74015CC8-4B20-DC23-C7A3-ACCA927FD043}"/>
          </ac:spMkLst>
        </pc:spChg>
        <pc:spChg chg="add mod ord">
          <ac:chgData name="ashwani ghanghas" userId="f69b51f002df3526" providerId="LiveId" clId="{46B8A489-C3F0-449B-ABD8-28790990E38C}" dt="2023-05-16T15:06:46.277" v="2107" actId="339"/>
          <ac:spMkLst>
            <pc:docMk/>
            <pc:sldMk cId="1725936823" sldId="272"/>
            <ac:spMk id="135" creationId="{7C1CE7D7-AC38-46EE-D2A5-F9A79B6F20F2}"/>
          </ac:spMkLst>
        </pc:spChg>
        <pc:spChg chg="add del mod ord">
          <ac:chgData name="ashwani ghanghas" userId="f69b51f002df3526" providerId="LiveId" clId="{46B8A489-C3F0-449B-ABD8-28790990E38C}" dt="2023-05-16T15:02:08.327" v="2073"/>
          <ac:spMkLst>
            <pc:docMk/>
            <pc:sldMk cId="1725936823" sldId="272"/>
            <ac:spMk id="136" creationId="{4C24387F-E900-9492-4D1D-757168BE4781}"/>
          </ac:spMkLst>
        </pc:spChg>
        <pc:spChg chg="add del mod">
          <ac:chgData name="ashwani ghanghas" userId="f69b51f002df3526" providerId="LiveId" clId="{46B8A489-C3F0-449B-ABD8-28790990E38C}" dt="2023-05-16T15:04:37.577" v="2086" actId="478"/>
          <ac:spMkLst>
            <pc:docMk/>
            <pc:sldMk cId="1725936823" sldId="272"/>
            <ac:spMk id="138" creationId="{D0317503-7B6E-0274-6EE9-8BA5BBE7D373}"/>
          </ac:spMkLst>
        </pc:spChg>
        <pc:spChg chg="add del mod">
          <ac:chgData name="ashwani ghanghas" userId="f69b51f002df3526" providerId="LiveId" clId="{46B8A489-C3F0-449B-ABD8-28790990E38C}" dt="2023-05-16T15:04:34.072" v="2085" actId="478"/>
          <ac:spMkLst>
            <pc:docMk/>
            <pc:sldMk cId="1725936823" sldId="272"/>
            <ac:spMk id="139" creationId="{F3C24903-BEA0-471D-8CA8-BB0819B8BFCD}"/>
          </ac:spMkLst>
        </pc:spChg>
        <pc:spChg chg="add del">
          <ac:chgData name="ashwani ghanghas" userId="f69b51f002df3526" providerId="LiveId" clId="{46B8A489-C3F0-449B-ABD8-28790990E38C}" dt="2023-05-16T15:04:31.925" v="2084" actId="478"/>
          <ac:spMkLst>
            <pc:docMk/>
            <pc:sldMk cId="1725936823" sldId="272"/>
            <ac:spMk id="140" creationId="{9DFE689B-675D-5832-D41B-62F2F3CBB98F}"/>
          </ac:spMkLst>
        </pc:spChg>
        <pc:spChg chg="add mod">
          <ac:chgData name="ashwani ghanghas" userId="f69b51f002df3526" providerId="LiveId" clId="{46B8A489-C3F0-449B-ABD8-28790990E38C}" dt="2023-05-16T15:08:22.703" v="2127" actId="20577"/>
          <ac:spMkLst>
            <pc:docMk/>
            <pc:sldMk cId="1725936823" sldId="272"/>
            <ac:spMk id="143" creationId="{338D8DB0-CC87-8BF2-C06D-C876809B5210}"/>
          </ac:spMkLst>
        </pc:spChg>
        <pc:grpChg chg="add del mod">
          <ac:chgData name="ashwani ghanghas" userId="f69b51f002df3526" providerId="LiveId" clId="{46B8A489-C3F0-449B-ABD8-28790990E38C}" dt="2023-05-16T14:55:51.460" v="1951" actId="478"/>
          <ac:grpSpMkLst>
            <pc:docMk/>
            <pc:sldMk cId="1725936823" sldId="272"/>
            <ac:grpSpMk id="123" creationId="{258713C7-811E-4F33-89F7-D73FAC5C5FE2}"/>
          </ac:grpSpMkLst>
        </pc:grpChg>
        <pc:grpChg chg="add del mod">
          <ac:chgData name="ashwani ghanghas" userId="f69b51f002df3526" providerId="LiveId" clId="{46B8A489-C3F0-449B-ABD8-28790990E38C}" dt="2023-05-16T14:55:51.460" v="1951" actId="478"/>
          <ac:grpSpMkLst>
            <pc:docMk/>
            <pc:sldMk cId="1725936823" sldId="272"/>
            <ac:grpSpMk id="124" creationId="{6996CF5E-637F-4704-8083-4E3A3D350568}"/>
          </ac:grpSpMkLst>
        </pc:grpChg>
        <pc:grpChg chg="add mod">
          <ac:chgData name="ashwani ghanghas" userId="f69b51f002df3526" providerId="LiveId" clId="{46B8A489-C3F0-449B-ABD8-28790990E38C}" dt="2023-05-16T14:50:54.780" v="1947"/>
          <ac:grpSpMkLst>
            <pc:docMk/>
            <pc:sldMk cId="1725936823" sldId="272"/>
            <ac:grpSpMk id="125" creationId="{7E9308B1-DAAD-4DFD-A826-3C6FCF68507D}"/>
          </ac:grpSpMkLst>
        </pc:grpChg>
        <pc:graphicFrameChg chg="add del mod modGraphic">
          <ac:chgData name="ashwani ghanghas" userId="f69b51f002df3526" providerId="LiveId" clId="{46B8A489-C3F0-449B-ABD8-28790990E38C}" dt="2023-05-16T14:59:34.598" v="1963" actId="21"/>
          <ac:graphicFrameMkLst>
            <pc:docMk/>
            <pc:sldMk cId="1725936823" sldId="272"/>
            <ac:graphicFrameMk id="134" creationId="{744CED9A-B661-D7F5-8DBE-45A83C70B156}"/>
          </ac:graphicFrameMkLst>
        </pc:graphicFrameChg>
        <pc:graphicFrameChg chg="add mod">
          <ac:chgData name="ashwani ghanghas" userId="f69b51f002df3526" providerId="LiveId" clId="{46B8A489-C3F0-449B-ABD8-28790990E38C}" dt="2023-05-16T15:33:23.319" v="2186" actId="207"/>
          <ac:graphicFrameMkLst>
            <pc:docMk/>
            <pc:sldMk cId="1725936823" sldId="272"/>
            <ac:graphicFrameMk id="146" creationId="{04B6984E-D1C8-7480-DE51-EF94B3F36583}"/>
          </ac:graphicFrameMkLst>
        </pc:graphicFrameChg>
        <pc:picChg chg="add mod">
          <ac:chgData name="ashwani ghanghas" userId="f69b51f002df3526" providerId="LiveId" clId="{46B8A489-C3F0-449B-ABD8-28790990E38C}" dt="2023-05-16T14:50:54.780" v="1947"/>
          <ac:picMkLst>
            <pc:docMk/>
            <pc:sldMk cId="1725936823" sldId="272"/>
            <ac:picMk id="131" creationId="{4824C1C4-983A-4C01-9392-ADFEED5B8945}"/>
          </ac:picMkLst>
        </pc:picChg>
        <pc:picChg chg="add mod">
          <ac:chgData name="ashwani ghanghas" userId="f69b51f002df3526" providerId="LiveId" clId="{46B8A489-C3F0-449B-ABD8-28790990E38C}" dt="2023-05-16T15:06:13.587" v="2104" actId="1440"/>
          <ac:picMkLst>
            <pc:docMk/>
            <pc:sldMk cId="1725936823" sldId="272"/>
            <ac:picMk id="137" creationId="{334C8C39-E812-DCB4-8569-A5AAF79F344D}"/>
          </ac:picMkLst>
        </pc:picChg>
        <pc:picChg chg="add mod">
          <ac:chgData name="ashwani ghanghas" userId="f69b51f002df3526" providerId="LiveId" clId="{46B8A489-C3F0-449B-ABD8-28790990E38C}" dt="2023-05-16T15:05:13.897" v="2094"/>
          <ac:picMkLst>
            <pc:docMk/>
            <pc:sldMk cId="1725936823" sldId="272"/>
            <ac:picMk id="141" creationId="{EAF3F989-C258-3DFB-6AD8-1F00F3F8A414}"/>
          </ac:picMkLst>
        </pc:picChg>
        <pc:picChg chg="add del mod">
          <ac:chgData name="ashwani ghanghas" userId="f69b51f002df3526" providerId="LiveId" clId="{46B8A489-C3F0-449B-ABD8-28790990E38C}" dt="2023-05-16T15:24:57.135" v="2141" actId="478"/>
          <ac:picMkLst>
            <pc:docMk/>
            <pc:sldMk cId="1725936823" sldId="272"/>
            <ac:picMk id="142" creationId="{B5153280-AF57-8942-653F-5A4EDFAF4B31}"/>
          </ac:picMkLst>
        </pc:picChg>
        <pc:cxnChg chg="add del mod">
          <ac:chgData name="ashwani ghanghas" userId="f69b51f002df3526" providerId="LiveId" clId="{46B8A489-C3F0-449B-ABD8-28790990E38C}" dt="2023-05-16T14:55:55.969" v="1952" actId="478"/>
          <ac:cxnSpMkLst>
            <pc:docMk/>
            <pc:sldMk cId="1725936823" sldId="272"/>
            <ac:cxnSpMk id="6" creationId="{9AAF4F0B-499D-4114-8E02-452676B5C153}"/>
          </ac:cxnSpMkLst>
        </pc:cxnChg>
        <pc:cxnChg chg="add del mod">
          <ac:chgData name="ashwani ghanghas" userId="f69b51f002df3526" providerId="LiveId" clId="{46B8A489-C3F0-449B-ABD8-28790990E38C}" dt="2023-05-16T14:55:51.460" v="1951" actId="478"/>
          <ac:cxnSpMkLst>
            <pc:docMk/>
            <pc:sldMk cId="1725936823" sldId="272"/>
            <ac:cxnSpMk id="7" creationId="{0AC43CAE-8CAF-4B0F-85CF-EB1D8374200B}"/>
          </ac:cxnSpMkLst>
        </pc:cxnChg>
        <pc:cxnChg chg="add del mod">
          <ac:chgData name="ashwani ghanghas" userId="f69b51f002df3526" providerId="LiveId" clId="{46B8A489-C3F0-449B-ABD8-28790990E38C}" dt="2023-05-16T14:55:51.460" v="1951" actId="478"/>
          <ac:cxnSpMkLst>
            <pc:docMk/>
            <pc:sldMk cId="1725936823" sldId="272"/>
            <ac:cxnSpMk id="8" creationId="{C84A9B2F-0A44-4997-98EA-AC9CE7F232EE}"/>
          </ac:cxnSpMkLst>
        </pc:cxnChg>
        <pc:cxnChg chg="add del mod">
          <ac:chgData name="ashwani ghanghas" userId="f69b51f002df3526" providerId="LiveId" clId="{46B8A489-C3F0-449B-ABD8-28790990E38C}" dt="2023-05-16T14:55:51.460" v="1951" actId="478"/>
          <ac:cxnSpMkLst>
            <pc:docMk/>
            <pc:sldMk cId="1725936823" sldId="272"/>
            <ac:cxnSpMk id="9" creationId="{8ED89127-F25E-4D6C-9E9C-7EB4CC8D7AF5}"/>
          </ac:cxnSpMkLst>
        </pc:cxnChg>
        <pc:cxnChg chg="add del mod">
          <ac:chgData name="ashwani ghanghas" userId="f69b51f002df3526" providerId="LiveId" clId="{46B8A489-C3F0-449B-ABD8-28790990E38C}" dt="2023-05-16T14:55:51.460" v="1951" actId="478"/>
          <ac:cxnSpMkLst>
            <pc:docMk/>
            <pc:sldMk cId="1725936823" sldId="272"/>
            <ac:cxnSpMk id="10" creationId="{28EBBB27-722B-4027-A6B7-A7B05F61D147}"/>
          </ac:cxnSpMkLst>
        </pc:cxnChg>
        <pc:cxnChg chg="add del mod">
          <ac:chgData name="ashwani ghanghas" userId="f69b51f002df3526" providerId="LiveId" clId="{46B8A489-C3F0-449B-ABD8-28790990E38C}" dt="2023-05-16T14:55:51.460" v="1951" actId="478"/>
          <ac:cxnSpMkLst>
            <pc:docMk/>
            <pc:sldMk cId="1725936823" sldId="272"/>
            <ac:cxnSpMk id="11" creationId="{4E0EB2D8-0085-4F76-ABCB-A99EC581A081}"/>
          </ac:cxnSpMkLst>
        </pc:cxnChg>
        <pc:cxnChg chg="add del mod">
          <ac:chgData name="ashwani ghanghas" userId="f69b51f002df3526" providerId="LiveId" clId="{46B8A489-C3F0-449B-ABD8-28790990E38C}" dt="2023-05-16T14:55:51.460" v="1951" actId="478"/>
          <ac:cxnSpMkLst>
            <pc:docMk/>
            <pc:sldMk cId="1725936823" sldId="272"/>
            <ac:cxnSpMk id="12" creationId="{F3FAFB72-B2B3-4472-B119-659699DDA29D}"/>
          </ac:cxnSpMkLst>
        </pc:cxnChg>
        <pc:cxnChg chg="add del mod">
          <ac:chgData name="ashwani ghanghas" userId="f69b51f002df3526" providerId="LiveId" clId="{46B8A489-C3F0-449B-ABD8-28790990E38C}" dt="2023-05-16T14:55:51.460" v="1951" actId="478"/>
          <ac:cxnSpMkLst>
            <pc:docMk/>
            <pc:sldMk cId="1725936823" sldId="272"/>
            <ac:cxnSpMk id="13" creationId="{9AF2B4C7-F5C3-4051-9FD2-2503F5F43128}"/>
          </ac:cxnSpMkLst>
        </pc:cxnChg>
        <pc:cxnChg chg="add del mod">
          <ac:chgData name="ashwani ghanghas" userId="f69b51f002df3526" providerId="LiveId" clId="{46B8A489-C3F0-449B-ABD8-28790990E38C}" dt="2023-05-16T14:55:51.460" v="1951" actId="478"/>
          <ac:cxnSpMkLst>
            <pc:docMk/>
            <pc:sldMk cId="1725936823" sldId="272"/>
            <ac:cxnSpMk id="14" creationId="{046DE017-AC9C-42F0-9B20-25D5630D0946}"/>
          </ac:cxnSpMkLst>
        </pc:cxnChg>
        <pc:cxnChg chg="add del mod">
          <ac:chgData name="ashwani ghanghas" userId="f69b51f002df3526" providerId="LiveId" clId="{46B8A489-C3F0-449B-ABD8-28790990E38C}" dt="2023-05-16T14:55:51.460" v="1951" actId="478"/>
          <ac:cxnSpMkLst>
            <pc:docMk/>
            <pc:sldMk cId="1725936823" sldId="272"/>
            <ac:cxnSpMk id="15" creationId="{84BA6603-F5BA-4D3D-AFB5-2D5E3DED241C}"/>
          </ac:cxnSpMkLst>
        </pc:cxnChg>
        <pc:cxnChg chg="add del mod">
          <ac:chgData name="ashwani ghanghas" userId="f69b51f002df3526" providerId="LiveId" clId="{46B8A489-C3F0-449B-ABD8-28790990E38C}" dt="2023-05-16T14:55:51.460" v="1951" actId="478"/>
          <ac:cxnSpMkLst>
            <pc:docMk/>
            <pc:sldMk cId="1725936823" sldId="272"/>
            <ac:cxnSpMk id="16" creationId="{59871A1A-738C-4DEC-A3BD-2B2594E3188C}"/>
          </ac:cxnSpMkLst>
        </pc:cxnChg>
        <pc:cxnChg chg="add del mod">
          <ac:chgData name="ashwani ghanghas" userId="f69b51f002df3526" providerId="LiveId" clId="{46B8A489-C3F0-449B-ABD8-28790990E38C}" dt="2023-05-16T14:55:51.460" v="1951" actId="478"/>
          <ac:cxnSpMkLst>
            <pc:docMk/>
            <pc:sldMk cId="1725936823" sldId="272"/>
            <ac:cxnSpMk id="17" creationId="{598DE6B5-0E32-42B3-BF99-261327B6E2D7}"/>
          </ac:cxnSpMkLst>
        </pc:cxnChg>
        <pc:cxnChg chg="add del mod">
          <ac:chgData name="ashwani ghanghas" userId="f69b51f002df3526" providerId="LiveId" clId="{46B8A489-C3F0-449B-ABD8-28790990E38C}" dt="2023-05-16T14:55:51.460" v="1951" actId="478"/>
          <ac:cxnSpMkLst>
            <pc:docMk/>
            <pc:sldMk cId="1725936823" sldId="272"/>
            <ac:cxnSpMk id="18" creationId="{E38075C5-3EDF-4738-8F0D-D5DA1CDBFA35}"/>
          </ac:cxnSpMkLst>
        </pc:cxnChg>
        <pc:cxnChg chg="add del mod">
          <ac:chgData name="ashwani ghanghas" userId="f69b51f002df3526" providerId="LiveId" clId="{46B8A489-C3F0-449B-ABD8-28790990E38C}" dt="2023-05-16T14:55:51.460" v="1951" actId="478"/>
          <ac:cxnSpMkLst>
            <pc:docMk/>
            <pc:sldMk cId="1725936823" sldId="272"/>
            <ac:cxnSpMk id="19" creationId="{2975458C-DD61-4DF2-998A-B02C97606DD4}"/>
          </ac:cxnSpMkLst>
        </pc:cxnChg>
        <pc:cxnChg chg="add del mod">
          <ac:chgData name="ashwani ghanghas" userId="f69b51f002df3526" providerId="LiveId" clId="{46B8A489-C3F0-449B-ABD8-28790990E38C}" dt="2023-05-16T14:55:51.460" v="1951" actId="478"/>
          <ac:cxnSpMkLst>
            <pc:docMk/>
            <pc:sldMk cId="1725936823" sldId="272"/>
            <ac:cxnSpMk id="20" creationId="{2B5C1913-C1DC-4357-AE44-8F7A19E3EEC9}"/>
          </ac:cxnSpMkLst>
        </pc:cxnChg>
        <pc:cxnChg chg="add del mod">
          <ac:chgData name="ashwani ghanghas" userId="f69b51f002df3526" providerId="LiveId" clId="{46B8A489-C3F0-449B-ABD8-28790990E38C}" dt="2023-05-16T14:55:51.460" v="1951" actId="478"/>
          <ac:cxnSpMkLst>
            <pc:docMk/>
            <pc:sldMk cId="1725936823" sldId="272"/>
            <ac:cxnSpMk id="21" creationId="{459CEE43-2B9A-4FDD-A5C6-7E424143A088}"/>
          </ac:cxnSpMkLst>
        </pc:cxnChg>
        <pc:cxnChg chg="add del mod">
          <ac:chgData name="ashwani ghanghas" userId="f69b51f002df3526" providerId="LiveId" clId="{46B8A489-C3F0-449B-ABD8-28790990E38C}" dt="2023-05-16T14:55:51.460" v="1951" actId="478"/>
          <ac:cxnSpMkLst>
            <pc:docMk/>
            <pc:sldMk cId="1725936823" sldId="272"/>
            <ac:cxnSpMk id="22" creationId="{95733C81-4B96-42F2-A6A1-7DD1B860A588}"/>
          </ac:cxnSpMkLst>
        </pc:cxnChg>
        <pc:cxnChg chg="add del mod">
          <ac:chgData name="ashwani ghanghas" userId="f69b51f002df3526" providerId="LiveId" clId="{46B8A489-C3F0-449B-ABD8-28790990E38C}" dt="2023-05-16T14:55:51.460" v="1951" actId="478"/>
          <ac:cxnSpMkLst>
            <pc:docMk/>
            <pc:sldMk cId="1725936823" sldId="272"/>
            <ac:cxnSpMk id="23" creationId="{BB6E8982-9166-46DA-BF99-43FBC8E9A9FE}"/>
          </ac:cxnSpMkLst>
        </pc:cxnChg>
        <pc:cxnChg chg="add del mod">
          <ac:chgData name="ashwani ghanghas" userId="f69b51f002df3526" providerId="LiveId" clId="{46B8A489-C3F0-449B-ABD8-28790990E38C}" dt="2023-05-16T14:55:51.460" v="1951" actId="478"/>
          <ac:cxnSpMkLst>
            <pc:docMk/>
            <pc:sldMk cId="1725936823" sldId="272"/>
            <ac:cxnSpMk id="24" creationId="{7CFB08CB-FEBB-45D4-920E-62D6CC7020D4}"/>
          </ac:cxnSpMkLst>
        </pc:cxnChg>
        <pc:cxnChg chg="add del mod">
          <ac:chgData name="ashwani ghanghas" userId="f69b51f002df3526" providerId="LiveId" clId="{46B8A489-C3F0-449B-ABD8-28790990E38C}" dt="2023-05-16T14:55:51.460" v="1951" actId="478"/>
          <ac:cxnSpMkLst>
            <pc:docMk/>
            <pc:sldMk cId="1725936823" sldId="272"/>
            <ac:cxnSpMk id="25" creationId="{A00758E2-335F-4D05-AAF3-DDB849AEE893}"/>
          </ac:cxnSpMkLst>
        </pc:cxnChg>
        <pc:cxnChg chg="add del mod">
          <ac:chgData name="ashwani ghanghas" userId="f69b51f002df3526" providerId="LiveId" clId="{46B8A489-C3F0-449B-ABD8-28790990E38C}" dt="2023-05-16T14:55:51.460" v="1951" actId="478"/>
          <ac:cxnSpMkLst>
            <pc:docMk/>
            <pc:sldMk cId="1725936823" sldId="272"/>
            <ac:cxnSpMk id="26" creationId="{C0557D8B-91F5-4D7F-83D7-1CF8E87F2CA2}"/>
          </ac:cxnSpMkLst>
        </pc:cxnChg>
        <pc:cxnChg chg="add del mod">
          <ac:chgData name="ashwani ghanghas" userId="f69b51f002df3526" providerId="LiveId" clId="{46B8A489-C3F0-449B-ABD8-28790990E38C}" dt="2023-05-16T14:55:51.460" v="1951" actId="478"/>
          <ac:cxnSpMkLst>
            <pc:docMk/>
            <pc:sldMk cId="1725936823" sldId="272"/>
            <ac:cxnSpMk id="27" creationId="{045BD62E-60A6-4679-9226-3920C6B1B6A8}"/>
          </ac:cxnSpMkLst>
        </pc:cxnChg>
        <pc:cxnChg chg="add del mod">
          <ac:chgData name="ashwani ghanghas" userId="f69b51f002df3526" providerId="LiveId" clId="{46B8A489-C3F0-449B-ABD8-28790990E38C}" dt="2023-05-16T14:55:51.460" v="1951" actId="478"/>
          <ac:cxnSpMkLst>
            <pc:docMk/>
            <pc:sldMk cId="1725936823" sldId="272"/>
            <ac:cxnSpMk id="28" creationId="{5D045D23-58A0-4CB8-9CCF-B342A62B3F0D}"/>
          </ac:cxnSpMkLst>
        </pc:cxnChg>
        <pc:cxnChg chg="add del mod">
          <ac:chgData name="ashwani ghanghas" userId="f69b51f002df3526" providerId="LiveId" clId="{46B8A489-C3F0-449B-ABD8-28790990E38C}" dt="2023-05-16T14:55:51.460" v="1951" actId="478"/>
          <ac:cxnSpMkLst>
            <pc:docMk/>
            <pc:sldMk cId="1725936823" sldId="272"/>
            <ac:cxnSpMk id="29" creationId="{E1EEA215-93F8-4D79-8DBC-D271FECE6EC3}"/>
          </ac:cxnSpMkLst>
        </pc:cxnChg>
        <pc:cxnChg chg="add del mod">
          <ac:chgData name="ashwani ghanghas" userId="f69b51f002df3526" providerId="LiveId" clId="{46B8A489-C3F0-449B-ABD8-28790990E38C}" dt="2023-05-16T14:55:51.460" v="1951" actId="478"/>
          <ac:cxnSpMkLst>
            <pc:docMk/>
            <pc:sldMk cId="1725936823" sldId="272"/>
            <ac:cxnSpMk id="30" creationId="{6CFBE8D7-AA64-47F8-8B6F-E0450BAA6768}"/>
          </ac:cxnSpMkLst>
        </pc:cxnChg>
        <pc:cxnChg chg="add del mod">
          <ac:chgData name="ashwani ghanghas" userId="f69b51f002df3526" providerId="LiveId" clId="{46B8A489-C3F0-449B-ABD8-28790990E38C}" dt="2023-05-16T14:55:51.460" v="1951" actId="478"/>
          <ac:cxnSpMkLst>
            <pc:docMk/>
            <pc:sldMk cId="1725936823" sldId="272"/>
            <ac:cxnSpMk id="31" creationId="{506B9B87-85C7-4529-89E2-353CDA294F61}"/>
          </ac:cxnSpMkLst>
        </pc:cxnChg>
        <pc:cxnChg chg="add del mod">
          <ac:chgData name="ashwani ghanghas" userId="f69b51f002df3526" providerId="LiveId" clId="{46B8A489-C3F0-449B-ABD8-28790990E38C}" dt="2023-05-16T14:55:51.460" v="1951" actId="478"/>
          <ac:cxnSpMkLst>
            <pc:docMk/>
            <pc:sldMk cId="1725936823" sldId="272"/>
            <ac:cxnSpMk id="32" creationId="{1B54E016-D339-45D3-9378-2A42A8F95114}"/>
          </ac:cxnSpMkLst>
        </pc:cxnChg>
        <pc:cxnChg chg="add del mod">
          <ac:chgData name="ashwani ghanghas" userId="f69b51f002df3526" providerId="LiveId" clId="{46B8A489-C3F0-449B-ABD8-28790990E38C}" dt="2023-05-16T14:55:51.460" v="1951" actId="478"/>
          <ac:cxnSpMkLst>
            <pc:docMk/>
            <pc:sldMk cId="1725936823" sldId="272"/>
            <ac:cxnSpMk id="33" creationId="{76041068-BD4F-4153-B076-1975A81CCBF9}"/>
          </ac:cxnSpMkLst>
        </pc:cxnChg>
        <pc:cxnChg chg="add del mod">
          <ac:chgData name="ashwani ghanghas" userId="f69b51f002df3526" providerId="LiveId" clId="{46B8A489-C3F0-449B-ABD8-28790990E38C}" dt="2023-05-16T14:55:51.460" v="1951" actId="478"/>
          <ac:cxnSpMkLst>
            <pc:docMk/>
            <pc:sldMk cId="1725936823" sldId="272"/>
            <ac:cxnSpMk id="34" creationId="{C80C6521-A97E-4261-923B-09D3CF1594B2}"/>
          </ac:cxnSpMkLst>
        </pc:cxnChg>
        <pc:cxnChg chg="add del mod">
          <ac:chgData name="ashwani ghanghas" userId="f69b51f002df3526" providerId="LiveId" clId="{46B8A489-C3F0-449B-ABD8-28790990E38C}" dt="2023-05-16T14:55:51.460" v="1951" actId="478"/>
          <ac:cxnSpMkLst>
            <pc:docMk/>
            <pc:sldMk cId="1725936823" sldId="272"/>
            <ac:cxnSpMk id="35" creationId="{A7CC2CD4-831C-41C2-A37E-D4634E279DF4}"/>
          </ac:cxnSpMkLst>
        </pc:cxnChg>
        <pc:cxnChg chg="add del mod">
          <ac:chgData name="ashwani ghanghas" userId="f69b51f002df3526" providerId="LiveId" clId="{46B8A489-C3F0-449B-ABD8-28790990E38C}" dt="2023-05-16T14:55:51.460" v="1951" actId="478"/>
          <ac:cxnSpMkLst>
            <pc:docMk/>
            <pc:sldMk cId="1725936823" sldId="272"/>
            <ac:cxnSpMk id="36" creationId="{B36CA9B7-3E95-454B-A48C-32329C42DB62}"/>
          </ac:cxnSpMkLst>
        </pc:cxnChg>
        <pc:cxnChg chg="add del mod">
          <ac:chgData name="ashwani ghanghas" userId="f69b51f002df3526" providerId="LiveId" clId="{46B8A489-C3F0-449B-ABD8-28790990E38C}" dt="2023-05-16T14:55:51.460" v="1951" actId="478"/>
          <ac:cxnSpMkLst>
            <pc:docMk/>
            <pc:sldMk cId="1725936823" sldId="272"/>
            <ac:cxnSpMk id="37" creationId="{1542AED1-C9CC-4892-9B09-F2A2F794469C}"/>
          </ac:cxnSpMkLst>
        </pc:cxnChg>
        <pc:cxnChg chg="add del mod">
          <ac:chgData name="ashwani ghanghas" userId="f69b51f002df3526" providerId="LiveId" clId="{46B8A489-C3F0-449B-ABD8-28790990E38C}" dt="2023-05-16T14:55:51.460" v="1951" actId="478"/>
          <ac:cxnSpMkLst>
            <pc:docMk/>
            <pc:sldMk cId="1725936823" sldId="272"/>
            <ac:cxnSpMk id="38" creationId="{2535A75C-AE61-4200-8669-D7C4104177CF}"/>
          </ac:cxnSpMkLst>
        </pc:cxnChg>
        <pc:cxnChg chg="add del mod">
          <ac:chgData name="ashwani ghanghas" userId="f69b51f002df3526" providerId="LiveId" clId="{46B8A489-C3F0-449B-ABD8-28790990E38C}" dt="2023-05-16T14:55:51.460" v="1951" actId="478"/>
          <ac:cxnSpMkLst>
            <pc:docMk/>
            <pc:sldMk cId="1725936823" sldId="272"/>
            <ac:cxnSpMk id="39" creationId="{490D3405-247A-495B-A7B6-93A3D2724D32}"/>
          </ac:cxnSpMkLst>
        </pc:cxnChg>
        <pc:cxnChg chg="add del mod">
          <ac:chgData name="ashwani ghanghas" userId="f69b51f002df3526" providerId="LiveId" clId="{46B8A489-C3F0-449B-ABD8-28790990E38C}" dt="2023-05-16T14:55:51.460" v="1951" actId="478"/>
          <ac:cxnSpMkLst>
            <pc:docMk/>
            <pc:sldMk cId="1725936823" sldId="272"/>
            <ac:cxnSpMk id="40" creationId="{360EC113-64A1-4FE0-A26F-9B046C2A2B36}"/>
          </ac:cxnSpMkLst>
        </pc:cxnChg>
        <pc:cxnChg chg="add del mod">
          <ac:chgData name="ashwani ghanghas" userId="f69b51f002df3526" providerId="LiveId" clId="{46B8A489-C3F0-449B-ABD8-28790990E38C}" dt="2023-05-16T14:55:51.460" v="1951" actId="478"/>
          <ac:cxnSpMkLst>
            <pc:docMk/>
            <pc:sldMk cId="1725936823" sldId="272"/>
            <ac:cxnSpMk id="41" creationId="{3320D2FB-6AC0-4DEA-8320-6D42A56942C6}"/>
          </ac:cxnSpMkLst>
        </pc:cxnChg>
        <pc:cxnChg chg="add del mod">
          <ac:chgData name="ashwani ghanghas" userId="f69b51f002df3526" providerId="LiveId" clId="{46B8A489-C3F0-449B-ABD8-28790990E38C}" dt="2023-05-16T14:55:51.460" v="1951" actId="478"/>
          <ac:cxnSpMkLst>
            <pc:docMk/>
            <pc:sldMk cId="1725936823" sldId="272"/>
            <ac:cxnSpMk id="42" creationId="{19E46396-6B82-471E-8E0A-0B3256AD85E9}"/>
          </ac:cxnSpMkLst>
        </pc:cxnChg>
        <pc:cxnChg chg="add del mod">
          <ac:chgData name="ashwani ghanghas" userId="f69b51f002df3526" providerId="LiveId" clId="{46B8A489-C3F0-449B-ABD8-28790990E38C}" dt="2023-05-16T14:55:51.460" v="1951" actId="478"/>
          <ac:cxnSpMkLst>
            <pc:docMk/>
            <pc:sldMk cId="1725936823" sldId="272"/>
            <ac:cxnSpMk id="43" creationId="{631DCF5C-F741-4479-AEEB-9E6868E5D6BE}"/>
          </ac:cxnSpMkLst>
        </pc:cxnChg>
        <pc:cxnChg chg="add del mod">
          <ac:chgData name="ashwani ghanghas" userId="f69b51f002df3526" providerId="LiveId" clId="{46B8A489-C3F0-449B-ABD8-28790990E38C}" dt="2023-05-16T14:55:51.460" v="1951" actId="478"/>
          <ac:cxnSpMkLst>
            <pc:docMk/>
            <pc:sldMk cId="1725936823" sldId="272"/>
            <ac:cxnSpMk id="44" creationId="{CEA103D1-D424-4EC7-8BE3-5BADEE7C3B00}"/>
          </ac:cxnSpMkLst>
        </pc:cxnChg>
        <pc:cxnChg chg="add del mod">
          <ac:chgData name="ashwani ghanghas" userId="f69b51f002df3526" providerId="LiveId" clId="{46B8A489-C3F0-449B-ABD8-28790990E38C}" dt="2023-05-16T14:55:51.460" v="1951" actId="478"/>
          <ac:cxnSpMkLst>
            <pc:docMk/>
            <pc:sldMk cId="1725936823" sldId="272"/>
            <ac:cxnSpMk id="45" creationId="{EB5AA00B-F49A-45F6-BC71-0ED31966D6A5}"/>
          </ac:cxnSpMkLst>
        </pc:cxnChg>
        <pc:cxnChg chg="add del mod">
          <ac:chgData name="ashwani ghanghas" userId="f69b51f002df3526" providerId="LiveId" clId="{46B8A489-C3F0-449B-ABD8-28790990E38C}" dt="2023-05-16T14:55:51.460" v="1951" actId="478"/>
          <ac:cxnSpMkLst>
            <pc:docMk/>
            <pc:sldMk cId="1725936823" sldId="272"/>
            <ac:cxnSpMk id="46" creationId="{51479BE0-4A49-401B-ADE6-ADD56AB63FBB}"/>
          </ac:cxnSpMkLst>
        </pc:cxnChg>
        <pc:cxnChg chg="add del mod">
          <ac:chgData name="ashwani ghanghas" userId="f69b51f002df3526" providerId="LiveId" clId="{46B8A489-C3F0-449B-ABD8-28790990E38C}" dt="2023-05-16T14:55:51.460" v="1951" actId="478"/>
          <ac:cxnSpMkLst>
            <pc:docMk/>
            <pc:sldMk cId="1725936823" sldId="272"/>
            <ac:cxnSpMk id="47" creationId="{32773136-327D-4CE9-842A-6C33D35E2E28}"/>
          </ac:cxnSpMkLst>
        </pc:cxnChg>
        <pc:cxnChg chg="add del mod">
          <ac:chgData name="ashwani ghanghas" userId="f69b51f002df3526" providerId="LiveId" clId="{46B8A489-C3F0-449B-ABD8-28790990E38C}" dt="2023-05-16T14:55:51.460" v="1951" actId="478"/>
          <ac:cxnSpMkLst>
            <pc:docMk/>
            <pc:sldMk cId="1725936823" sldId="272"/>
            <ac:cxnSpMk id="48" creationId="{DA861A7C-76F2-4F74-BA41-E4C894238EE3}"/>
          </ac:cxnSpMkLst>
        </pc:cxnChg>
        <pc:cxnChg chg="add del mod">
          <ac:chgData name="ashwani ghanghas" userId="f69b51f002df3526" providerId="LiveId" clId="{46B8A489-C3F0-449B-ABD8-28790990E38C}" dt="2023-05-16T14:55:51.460" v="1951" actId="478"/>
          <ac:cxnSpMkLst>
            <pc:docMk/>
            <pc:sldMk cId="1725936823" sldId="272"/>
            <ac:cxnSpMk id="49" creationId="{DB3885A1-6BE2-0C6B-EC6E-280DE0EC4A4F}"/>
          </ac:cxnSpMkLst>
        </pc:cxnChg>
        <pc:cxnChg chg="add del mod">
          <ac:chgData name="ashwani ghanghas" userId="f69b51f002df3526" providerId="LiveId" clId="{46B8A489-C3F0-449B-ABD8-28790990E38C}" dt="2023-05-16T14:55:51.460" v="1951" actId="478"/>
          <ac:cxnSpMkLst>
            <pc:docMk/>
            <pc:sldMk cId="1725936823" sldId="272"/>
            <ac:cxnSpMk id="50" creationId="{A527349B-F302-7529-9824-659C074FEF71}"/>
          </ac:cxnSpMkLst>
        </pc:cxnChg>
        <pc:cxnChg chg="add del mod">
          <ac:chgData name="ashwani ghanghas" userId="f69b51f002df3526" providerId="LiveId" clId="{46B8A489-C3F0-449B-ABD8-28790990E38C}" dt="2023-05-16T14:55:51.460" v="1951" actId="478"/>
          <ac:cxnSpMkLst>
            <pc:docMk/>
            <pc:sldMk cId="1725936823" sldId="272"/>
            <ac:cxnSpMk id="51" creationId="{78FE0945-9452-F42F-5083-551C01172CA4}"/>
          </ac:cxnSpMkLst>
        </pc:cxnChg>
        <pc:cxnChg chg="add del mod">
          <ac:chgData name="ashwani ghanghas" userId="f69b51f002df3526" providerId="LiveId" clId="{46B8A489-C3F0-449B-ABD8-28790990E38C}" dt="2023-05-16T14:55:51.460" v="1951" actId="478"/>
          <ac:cxnSpMkLst>
            <pc:docMk/>
            <pc:sldMk cId="1725936823" sldId="272"/>
            <ac:cxnSpMk id="52" creationId="{F0C9B7DE-A940-193B-F3EC-07BDD559E6FC}"/>
          </ac:cxnSpMkLst>
        </pc:cxnChg>
        <pc:cxnChg chg="add del mod">
          <ac:chgData name="ashwani ghanghas" userId="f69b51f002df3526" providerId="LiveId" clId="{46B8A489-C3F0-449B-ABD8-28790990E38C}" dt="2023-05-16T14:55:51.460" v="1951" actId="478"/>
          <ac:cxnSpMkLst>
            <pc:docMk/>
            <pc:sldMk cId="1725936823" sldId="272"/>
            <ac:cxnSpMk id="64" creationId="{81EEFEA2-5563-413A-B799-059B4582266E}"/>
          </ac:cxnSpMkLst>
        </pc:cxnChg>
        <pc:cxnChg chg="add del mod">
          <ac:chgData name="ashwani ghanghas" userId="f69b51f002df3526" providerId="LiveId" clId="{46B8A489-C3F0-449B-ABD8-28790990E38C}" dt="2023-05-16T14:55:51.460" v="1951" actId="478"/>
          <ac:cxnSpMkLst>
            <pc:docMk/>
            <pc:sldMk cId="1725936823" sldId="272"/>
            <ac:cxnSpMk id="65" creationId="{73A1A037-DC12-4AE2-9E0B-8F0041C4F8C0}"/>
          </ac:cxnSpMkLst>
        </pc:cxnChg>
        <pc:cxnChg chg="add del mod">
          <ac:chgData name="ashwani ghanghas" userId="f69b51f002df3526" providerId="LiveId" clId="{46B8A489-C3F0-449B-ABD8-28790990E38C}" dt="2023-05-16T14:55:51.460" v="1951" actId="478"/>
          <ac:cxnSpMkLst>
            <pc:docMk/>
            <pc:sldMk cId="1725936823" sldId="272"/>
            <ac:cxnSpMk id="66" creationId="{5743AA47-A685-40FC-9B9B-9A3C717BE700}"/>
          </ac:cxnSpMkLst>
        </pc:cxnChg>
        <pc:cxnChg chg="add del mod">
          <ac:chgData name="ashwani ghanghas" userId="f69b51f002df3526" providerId="LiveId" clId="{46B8A489-C3F0-449B-ABD8-28790990E38C}" dt="2023-05-16T14:55:51.460" v="1951" actId="478"/>
          <ac:cxnSpMkLst>
            <pc:docMk/>
            <pc:sldMk cId="1725936823" sldId="272"/>
            <ac:cxnSpMk id="67" creationId="{F2025282-0544-4E20-A5D5-54BB0C13ACEA}"/>
          </ac:cxnSpMkLst>
        </pc:cxnChg>
        <pc:cxnChg chg="add del mod">
          <ac:chgData name="ashwani ghanghas" userId="f69b51f002df3526" providerId="LiveId" clId="{46B8A489-C3F0-449B-ABD8-28790990E38C}" dt="2023-05-16T14:55:51.460" v="1951" actId="478"/>
          <ac:cxnSpMkLst>
            <pc:docMk/>
            <pc:sldMk cId="1725936823" sldId="272"/>
            <ac:cxnSpMk id="68" creationId="{5766983C-28F4-4D5E-B61A-37EFBE0028B5}"/>
          </ac:cxnSpMkLst>
        </pc:cxnChg>
        <pc:cxnChg chg="add del mod">
          <ac:chgData name="ashwani ghanghas" userId="f69b51f002df3526" providerId="LiveId" clId="{46B8A489-C3F0-449B-ABD8-28790990E38C}" dt="2023-05-16T14:55:51.460" v="1951" actId="478"/>
          <ac:cxnSpMkLst>
            <pc:docMk/>
            <pc:sldMk cId="1725936823" sldId="272"/>
            <ac:cxnSpMk id="69" creationId="{BBA0C83C-6CB1-49AE-AB36-6BC380676234}"/>
          </ac:cxnSpMkLst>
        </pc:cxnChg>
      </pc:sldChg>
      <pc:sldChg chg="addSp delSp modSp new mod setBg chgLayout">
        <pc:chgData name="ashwani ghanghas" userId="f69b51f002df3526" providerId="LiveId" clId="{46B8A489-C3F0-449B-ABD8-28790990E38C}" dt="2023-05-19T04:10:43.582" v="2209" actId="2711"/>
        <pc:sldMkLst>
          <pc:docMk/>
          <pc:sldMk cId="675337574" sldId="273"/>
        </pc:sldMkLst>
        <pc:spChg chg="del mod ord">
          <ac:chgData name="ashwani ghanghas" userId="f69b51f002df3526" providerId="LiveId" clId="{46B8A489-C3F0-449B-ABD8-28790990E38C}" dt="2023-05-19T04:08:15.696" v="2191" actId="700"/>
          <ac:spMkLst>
            <pc:docMk/>
            <pc:sldMk cId="675337574" sldId="273"/>
            <ac:spMk id="2" creationId="{9B495E7B-9E25-C855-AF04-812D06E666BF}"/>
          </ac:spMkLst>
        </pc:spChg>
        <pc:spChg chg="del">
          <ac:chgData name="ashwani ghanghas" userId="f69b51f002df3526" providerId="LiveId" clId="{46B8A489-C3F0-449B-ABD8-28790990E38C}" dt="2023-05-19T04:08:15.696" v="2191" actId="700"/>
          <ac:spMkLst>
            <pc:docMk/>
            <pc:sldMk cId="675337574" sldId="273"/>
            <ac:spMk id="3" creationId="{9E3B1EB6-3B50-AFF7-10EB-90054FE15A55}"/>
          </ac:spMkLst>
        </pc:spChg>
        <pc:spChg chg="del mod ord">
          <ac:chgData name="ashwani ghanghas" userId="f69b51f002df3526" providerId="LiveId" clId="{46B8A489-C3F0-449B-ABD8-28790990E38C}" dt="2023-05-19T04:08:15.696" v="2191" actId="700"/>
          <ac:spMkLst>
            <pc:docMk/>
            <pc:sldMk cId="675337574" sldId="273"/>
            <ac:spMk id="4" creationId="{4CA28F93-3B59-4548-0805-DB1A6B1F543E}"/>
          </ac:spMkLst>
        </pc:spChg>
        <pc:spChg chg="add mod ord">
          <ac:chgData name="ashwani ghanghas" userId="f69b51f002df3526" providerId="LiveId" clId="{46B8A489-C3F0-449B-ABD8-28790990E38C}" dt="2023-05-19T04:10:43.582" v="2209" actId="2711"/>
          <ac:spMkLst>
            <pc:docMk/>
            <pc:sldMk cId="675337574" sldId="273"/>
            <ac:spMk id="5" creationId="{E568F5EC-A73A-CE58-B1C2-ECD7EE7A5226}"/>
          </ac:spMkLst>
        </pc:spChg>
        <pc:spChg chg="add del mod ord">
          <ac:chgData name="ashwani ghanghas" userId="f69b51f002df3526" providerId="LiveId" clId="{46B8A489-C3F0-449B-ABD8-28790990E38C}" dt="2023-05-19T04:09:00.870" v="2202" actId="21"/>
          <ac:spMkLst>
            <pc:docMk/>
            <pc:sldMk cId="675337574" sldId="273"/>
            <ac:spMk id="6" creationId="{7C5F9614-0C18-3D85-445E-3665D5720921}"/>
          </ac:spMkLst>
        </pc:spChg>
      </pc:sldChg>
      <pc:sldChg chg="addSp delSp modSp new del mod">
        <pc:chgData name="ashwani ghanghas" userId="f69b51f002df3526" providerId="LiveId" clId="{46B8A489-C3F0-449B-ABD8-28790990E38C}" dt="2023-05-17T05:23:37.069" v="2189" actId="2696"/>
        <pc:sldMkLst>
          <pc:docMk/>
          <pc:sldMk cId="994529604" sldId="273"/>
        </pc:sldMkLst>
        <pc:spChg chg="del">
          <ac:chgData name="ashwani ghanghas" userId="f69b51f002df3526" providerId="LiveId" clId="{46B8A489-C3F0-449B-ABD8-28790990E38C}" dt="2023-05-16T15:24:52.022" v="2140"/>
          <ac:spMkLst>
            <pc:docMk/>
            <pc:sldMk cId="994529604" sldId="273"/>
            <ac:spMk id="3" creationId="{5467D08F-26EF-C983-B156-C3269EB97770}"/>
          </ac:spMkLst>
        </pc:spChg>
        <pc:spChg chg="add mod">
          <ac:chgData name="ashwani ghanghas" userId="f69b51f002df3526" providerId="LiveId" clId="{46B8A489-C3F0-449B-ABD8-28790990E38C}" dt="2023-05-16T15:34:01.617" v="2187" actId="478"/>
          <ac:spMkLst>
            <pc:docMk/>
            <pc:sldMk cId="994529604" sldId="273"/>
            <ac:spMk id="6" creationId="{5C2F35DC-FE9C-1119-0FE6-6E5769F93D95}"/>
          </ac:spMkLst>
        </pc:spChg>
        <pc:picChg chg="add del mod">
          <ac:chgData name="ashwani ghanghas" userId="f69b51f002df3526" providerId="LiveId" clId="{46B8A489-C3F0-449B-ABD8-28790990E38C}" dt="2023-05-16T15:34:01.617" v="2187" actId="478"/>
          <ac:picMkLst>
            <pc:docMk/>
            <pc:sldMk cId="994529604" sldId="273"/>
            <ac:picMk id="4" creationId="{6D32AB58-9998-7571-B06D-F45E4FE4E546}"/>
          </ac:picMkLst>
        </pc:picChg>
      </pc:sldChg>
      <pc:sldChg chg="addSp delSp modSp new mod ord setBg">
        <pc:chgData name="ashwani ghanghas" userId="f69b51f002df3526" providerId="LiveId" clId="{46B8A489-C3F0-449B-ABD8-28790990E38C}" dt="2023-05-19T04:37:43.971" v="2378" actId="113"/>
        <pc:sldMkLst>
          <pc:docMk/>
          <pc:sldMk cId="4222869727" sldId="274"/>
        </pc:sldMkLst>
        <pc:spChg chg="del">
          <ac:chgData name="ashwani ghanghas" userId="f69b51f002df3526" providerId="LiveId" clId="{46B8A489-C3F0-449B-ABD8-28790990E38C}" dt="2023-05-19T04:33:38.391" v="2214" actId="21"/>
          <ac:spMkLst>
            <pc:docMk/>
            <pc:sldMk cId="4222869727" sldId="274"/>
            <ac:spMk id="2" creationId="{1FC770A0-5411-EC58-EE4C-CBD385288ADE}"/>
          </ac:spMkLst>
        </pc:spChg>
        <pc:spChg chg="del">
          <ac:chgData name="ashwani ghanghas" userId="f69b51f002df3526" providerId="LiveId" clId="{46B8A489-C3F0-449B-ABD8-28790990E38C}" dt="2023-05-19T04:33:41.113" v="2215" actId="21"/>
          <ac:spMkLst>
            <pc:docMk/>
            <pc:sldMk cId="4222869727" sldId="274"/>
            <ac:spMk id="3" creationId="{1F55F73C-3927-23D1-347F-7EA333BA940E}"/>
          </ac:spMkLst>
        </pc:spChg>
        <pc:spChg chg="add del mod">
          <ac:chgData name="ashwani ghanghas" userId="f69b51f002df3526" providerId="LiveId" clId="{46B8A489-C3F0-449B-ABD8-28790990E38C}" dt="2023-05-19T04:33:49.190" v="2217" actId="21"/>
          <ac:spMkLst>
            <pc:docMk/>
            <pc:sldMk cId="4222869727" sldId="274"/>
            <ac:spMk id="4" creationId="{1DF273AD-B429-F46A-5F7C-688CA4084BB0}"/>
          </ac:spMkLst>
        </pc:spChg>
        <pc:spChg chg="add del mod">
          <ac:chgData name="ashwani ghanghas" userId="f69b51f002df3526" providerId="LiveId" clId="{46B8A489-C3F0-449B-ABD8-28790990E38C}" dt="2023-05-19T04:33:55.088" v="2220" actId="21"/>
          <ac:spMkLst>
            <pc:docMk/>
            <pc:sldMk cId="4222869727" sldId="274"/>
            <ac:spMk id="5" creationId="{A0063504-CB3C-1109-D6E9-EF1AA5BFF10D}"/>
          </ac:spMkLst>
        </pc:spChg>
        <pc:spChg chg="add mod">
          <ac:chgData name="ashwani ghanghas" userId="f69b51f002df3526" providerId="LiveId" clId="{46B8A489-C3F0-449B-ABD8-28790990E38C}" dt="2023-05-19T04:37:43.971" v="2378" actId="113"/>
          <ac:spMkLst>
            <pc:docMk/>
            <pc:sldMk cId="4222869727" sldId="274"/>
            <ac:spMk id="7" creationId="{ECAC69D7-5596-EBB8-C243-A3B23BFF0A67}"/>
          </ac:spMkLst>
        </pc:spChg>
        <pc:spChg chg="add mod">
          <ac:chgData name="ashwani ghanghas" userId="f69b51f002df3526" providerId="LiveId" clId="{46B8A489-C3F0-449B-ABD8-28790990E38C}" dt="2023-05-19T04:37:25.363" v="2377" actId="20577"/>
          <ac:spMkLst>
            <pc:docMk/>
            <pc:sldMk cId="4222869727" sldId="274"/>
            <ac:spMk id="8" creationId="{8E86C492-5EB8-233F-8DDC-C04EDC031B68}"/>
          </ac:spMkLst>
        </pc:spChg>
        <pc:spChg chg="add mod">
          <ac:chgData name="ashwani ghanghas" userId="f69b51f002df3526" providerId="LiveId" clId="{46B8A489-C3F0-449B-ABD8-28790990E38C}" dt="2023-05-19T04:34:33.845" v="2224" actId="1076"/>
          <ac:spMkLst>
            <pc:docMk/>
            <pc:sldMk cId="4222869727" sldId="274"/>
            <ac:spMk id="9" creationId="{8AC0916A-BBEF-7331-DF42-CC1E3B518DE3}"/>
          </ac:spMkLst>
        </pc:spChg>
        <pc:spChg chg="add mod">
          <ac:chgData name="ashwani ghanghas" userId="f69b51f002df3526" providerId="LiveId" clId="{46B8A489-C3F0-449B-ABD8-28790990E38C}" dt="2023-05-19T04:34:08.283" v="2221"/>
          <ac:spMkLst>
            <pc:docMk/>
            <pc:sldMk cId="4222869727" sldId="274"/>
            <ac:spMk id="10" creationId="{54B61A10-4D21-7163-82B9-999796A04D68}"/>
          </ac:spMkLst>
        </pc:spChg>
        <pc:spChg chg="add mod">
          <ac:chgData name="ashwani ghanghas" userId="f69b51f002df3526" providerId="LiveId" clId="{46B8A489-C3F0-449B-ABD8-28790990E38C}" dt="2023-05-19T04:34:08.283" v="2221"/>
          <ac:spMkLst>
            <pc:docMk/>
            <pc:sldMk cId="4222869727" sldId="274"/>
            <ac:spMk id="11" creationId="{C29190F4-FF60-F96B-7E33-6131348EEE08}"/>
          </ac:spMkLst>
        </pc:spChg>
        <pc:picChg chg="add mod">
          <ac:chgData name="ashwani ghanghas" userId="f69b51f002df3526" providerId="LiveId" clId="{46B8A489-C3F0-449B-ABD8-28790990E38C}" dt="2023-05-19T04:34:08.283" v="2221"/>
          <ac:picMkLst>
            <pc:docMk/>
            <pc:sldMk cId="4222869727" sldId="274"/>
            <ac:picMk id="6" creationId="{A5CB2D29-F029-E9F4-1493-65A183AABF7A}"/>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trendline>
            <c:spPr>
              <a:ln w="19050" cap="rnd">
                <a:solidFill>
                  <a:schemeClr val="accent1"/>
                </a:solidFill>
              </a:ln>
              <a:effectLst/>
            </c:spPr>
            <c:trendlineType val="linear"/>
            <c:dispRSqr val="0"/>
            <c:dispEq val="0"/>
          </c:trendline>
          <c:cat>
            <c:strRef>
              <c:f>Sheet1!$A$2:$A$5</c:f>
              <c:strCache>
                <c:ptCount val="4"/>
                <c:pt idx="0">
                  <c:v>HMS 2010</c:v>
                </c:pt>
                <c:pt idx="1">
                  <c:v>HMS 2015</c:v>
                </c:pt>
                <c:pt idx="2">
                  <c:v>HMS 2020</c:v>
                </c:pt>
                <c:pt idx="3">
                  <c:v>HMS 2022</c:v>
                </c:pt>
              </c:strCache>
            </c:strRef>
          </c:cat>
          <c:val>
            <c:numRef>
              <c:f>Sheet1!$B$2:$B$5</c:f>
              <c:numCache>
                <c:formatCode>General</c:formatCode>
                <c:ptCount val="4"/>
                <c:pt idx="0">
                  <c:v>2</c:v>
                </c:pt>
                <c:pt idx="1">
                  <c:v>2.5</c:v>
                </c:pt>
                <c:pt idx="2">
                  <c:v>4</c:v>
                </c:pt>
                <c:pt idx="3">
                  <c:v>4.0999999999999996</c:v>
                </c:pt>
              </c:numCache>
            </c:numRef>
          </c:val>
          <c:extLst>
            <c:ext xmlns:c16="http://schemas.microsoft.com/office/drawing/2014/chart" uri="{C3380CC4-5D6E-409C-BE32-E72D297353CC}">
              <c16:uniqueId val="{00000000-6DEC-408E-9CCA-23E67867BE82}"/>
            </c:ext>
          </c:extLst>
        </c:ser>
        <c:dLbls>
          <c:dLblPos val="inEnd"/>
          <c:showLegendKey val="0"/>
          <c:showVal val="1"/>
          <c:showCatName val="0"/>
          <c:showSerName val="0"/>
          <c:showPercent val="0"/>
          <c:showBubbleSize val="0"/>
        </c:dLbls>
        <c:gapWidth val="65"/>
        <c:axId val="115497184"/>
        <c:axId val="115491424"/>
      </c:barChart>
      <c:catAx>
        <c:axId val="115497184"/>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15491424"/>
        <c:crosses val="autoZero"/>
        <c:auto val="1"/>
        <c:lblAlgn val="ctr"/>
        <c:lblOffset val="100"/>
        <c:noMultiLvlLbl val="0"/>
      </c:catAx>
      <c:valAx>
        <c:axId val="115491424"/>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115497184"/>
        <c:crosses val="autoZero"/>
        <c:crossBetween val="between"/>
      </c:valAx>
      <c:spPr>
        <a:solidFill>
          <a:schemeClr val="accent5">
            <a:lumMod val="60000"/>
            <a:lumOff val="40000"/>
          </a:schemeClr>
        </a:solid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F870C-5D9B-4878-9827-A3D8F8D3B4C3}" type="doc">
      <dgm:prSet loTypeId="urn:microsoft.com/office/officeart/2018/5/layout/IconLeafLabelList" loCatId="icon" qsTypeId="urn:microsoft.com/office/officeart/2005/8/quickstyle/3d3" qsCatId="3D" csTypeId="urn:microsoft.com/office/officeart/2018/5/colors/Iconchunking_neutralicon_colorful1" csCatId="colorful" phldr="1"/>
      <dgm:spPr/>
      <dgm:t>
        <a:bodyPr/>
        <a:lstStyle/>
        <a:p>
          <a:endParaRPr lang="en-US"/>
        </a:p>
      </dgm:t>
    </dgm:pt>
    <dgm:pt modelId="{193252BB-1661-4EF1-B4B4-B609E884D6B5}">
      <dgm:prSet/>
      <dgm:spPr/>
      <dgm:t>
        <a:bodyPr/>
        <a:lstStyle/>
        <a:p>
          <a:pPr>
            <a:lnSpc>
              <a:spcPct val="100000"/>
            </a:lnSpc>
            <a:defRPr cap="all"/>
          </a:pPr>
          <a:r>
            <a:rPr lang="en-US" b="0" i="0" dirty="0"/>
            <a:t>Billing and Payments</a:t>
          </a:r>
          <a:endParaRPr lang="en-US" dirty="0"/>
        </a:p>
      </dgm:t>
    </dgm:pt>
    <dgm:pt modelId="{5A04EF90-0F09-4424-BA8F-063E80337D8E}" type="parTrans" cxnId="{095425F3-197C-4E69-84D5-0C51196EF1C6}">
      <dgm:prSet/>
      <dgm:spPr/>
      <dgm:t>
        <a:bodyPr/>
        <a:lstStyle/>
        <a:p>
          <a:endParaRPr lang="en-US"/>
        </a:p>
      </dgm:t>
    </dgm:pt>
    <dgm:pt modelId="{54292CB0-011E-4706-9294-372AD5816BB9}" type="sibTrans" cxnId="{095425F3-197C-4E69-84D5-0C51196EF1C6}">
      <dgm:prSet/>
      <dgm:spPr/>
      <dgm:t>
        <a:bodyPr/>
        <a:lstStyle/>
        <a:p>
          <a:endParaRPr lang="en-US"/>
        </a:p>
      </dgm:t>
    </dgm:pt>
    <dgm:pt modelId="{A0E3938A-38FD-4C6B-BC76-DCF294EE93DC}">
      <dgm:prSet/>
      <dgm:spPr/>
      <dgm:t>
        <a:bodyPr/>
        <a:lstStyle/>
        <a:p>
          <a:pPr>
            <a:lnSpc>
              <a:spcPct val="100000"/>
            </a:lnSpc>
            <a:defRPr cap="all"/>
          </a:pPr>
          <a:r>
            <a:rPr lang="en-US" b="0" i="0" dirty="0"/>
            <a:t>Patient Records </a:t>
          </a:r>
          <a:endParaRPr lang="en-US" dirty="0"/>
        </a:p>
      </dgm:t>
    </dgm:pt>
    <dgm:pt modelId="{8655D1BC-F152-4DA3-90FE-11A6554E87C9}" type="parTrans" cxnId="{F1960191-6C4D-45E6-A70C-022CDEE00113}">
      <dgm:prSet/>
      <dgm:spPr/>
      <dgm:t>
        <a:bodyPr/>
        <a:lstStyle/>
        <a:p>
          <a:endParaRPr lang="en-US"/>
        </a:p>
      </dgm:t>
    </dgm:pt>
    <dgm:pt modelId="{7DE219E0-15AA-4B4B-9BED-F21993E27992}" type="sibTrans" cxnId="{F1960191-6C4D-45E6-A70C-022CDEE00113}">
      <dgm:prSet/>
      <dgm:spPr/>
      <dgm:t>
        <a:bodyPr/>
        <a:lstStyle/>
        <a:p>
          <a:endParaRPr lang="en-US"/>
        </a:p>
      </dgm:t>
    </dgm:pt>
    <dgm:pt modelId="{82773C9C-AEDD-4BB7-ACB6-8AEF2A417993}">
      <dgm:prSet/>
      <dgm:spPr/>
      <dgm:t>
        <a:bodyPr/>
        <a:lstStyle/>
        <a:p>
          <a:pPr>
            <a:lnSpc>
              <a:spcPct val="100000"/>
            </a:lnSpc>
            <a:defRPr cap="all"/>
          </a:pPr>
          <a:r>
            <a:rPr lang="en-US" dirty="0"/>
            <a:t>Hospital Details</a:t>
          </a:r>
        </a:p>
      </dgm:t>
    </dgm:pt>
    <dgm:pt modelId="{25104D0A-E2A8-4D59-8E35-83CC57E4AC5A}" type="parTrans" cxnId="{05EACB30-7396-46C5-8E30-9437A3E32589}">
      <dgm:prSet/>
      <dgm:spPr/>
      <dgm:t>
        <a:bodyPr/>
        <a:lstStyle/>
        <a:p>
          <a:endParaRPr lang="en-US"/>
        </a:p>
      </dgm:t>
    </dgm:pt>
    <dgm:pt modelId="{1ED270FC-FB26-4045-A69D-937BA9E6CCBB}" type="sibTrans" cxnId="{05EACB30-7396-46C5-8E30-9437A3E32589}">
      <dgm:prSet/>
      <dgm:spPr/>
      <dgm:t>
        <a:bodyPr/>
        <a:lstStyle/>
        <a:p>
          <a:endParaRPr lang="en-US"/>
        </a:p>
      </dgm:t>
    </dgm:pt>
    <dgm:pt modelId="{791DDA39-956A-46DC-A7AE-B23D241B5D6C}">
      <dgm:prSet/>
      <dgm:spPr/>
      <dgm:t>
        <a:bodyPr/>
        <a:lstStyle/>
        <a:p>
          <a:pPr>
            <a:lnSpc>
              <a:spcPct val="100000"/>
            </a:lnSpc>
            <a:defRPr cap="all"/>
          </a:pPr>
          <a:r>
            <a:rPr lang="en-US" dirty="0"/>
            <a:t>Emergency Help</a:t>
          </a:r>
        </a:p>
      </dgm:t>
    </dgm:pt>
    <dgm:pt modelId="{22591048-D9BD-401C-B3E9-A7B4D3EB7557}" type="sibTrans" cxnId="{9F7A6C6F-0719-4919-93F9-48927CA0F885}">
      <dgm:prSet/>
      <dgm:spPr/>
      <dgm:t>
        <a:bodyPr/>
        <a:lstStyle/>
        <a:p>
          <a:endParaRPr lang="en-US"/>
        </a:p>
      </dgm:t>
    </dgm:pt>
    <dgm:pt modelId="{A3A6ECEF-56AA-4013-A378-5F856DF5CE76}" type="parTrans" cxnId="{9F7A6C6F-0719-4919-93F9-48927CA0F885}">
      <dgm:prSet/>
      <dgm:spPr/>
      <dgm:t>
        <a:bodyPr/>
        <a:lstStyle/>
        <a:p>
          <a:endParaRPr lang="en-US"/>
        </a:p>
      </dgm:t>
    </dgm:pt>
    <dgm:pt modelId="{1777E161-D0DE-4D31-91FE-E2AD8AAC6AAC}">
      <dgm:prSet/>
      <dgm:spPr/>
      <dgm:t>
        <a:bodyPr/>
        <a:lstStyle/>
        <a:p>
          <a:pPr>
            <a:lnSpc>
              <a:spcPct val="100000"/>
            </a:lnSpc>
            <a:defRPr cap="all"/>
          </a:pPr>
          <a:r>
            <a:rPr lang="en-US" b="0" i="0" dirty="0"/>
            <a:t>SORTING DATA</a:t>
          </a:r>
          <a:endParaRPr lang="en-US" dirty="0"/>
        </a:p>
      </dgm:t>
    </dgm:pt>
    <dgm:pt modelId="{FB489039-8D8A-4FC2-9B37-994383FDE902}" type="sibTrans" cxnId="{A341BC0D-6DD3-4979-9832-08DC41068DC6}">
      <dgm:prSet/>
      <dgm:spPr/>
      <dgm:t>
        <a:bodyPr/>
        <a:lstStyle/>
        <a:p>
          <a:endParaRPr lang="en-US"/>
        </a:p>
      </dgm:t>
    </dgm:pt>
    <dgm:pt modelId="{50E45982-4B36-4BD3-ABAD-204FBA61FF0E}" type="parTrans" cxnId="{A341BC0D-6DD3-4979-9832-08DC41068DC6}">
      <dgm:prSet/>
      <dgm:spPr/>
      <dgm:t>
        <a:bodyPr/>
        <a:lstStyle/>
        <a:p>
          <a:endParaRPr lang="en-US"/>
        </a:p>
      </dgm:t>
    </dgm:pt>
    <dgm:pt modelId="{D2FA40C6-C0ED-46A3-92CE-B081053B2BA8}" type="pres">
      <dgm:prSet presAssocID="{34FF870C-5D9B-4878-9827-A3D8F8D3B4C3}" presName="root" presStyleCnt="0">
        <dgm:presLayoutVars>
          <dgm:dir/>
          <dgm:resizeHandles val="exact"/>
        </dgm:presLayoutVars>
      </dgm:prSet>
      <dgm:spPr/>
    </dgm:pt>
    <dgm:pt modelId="{4F71816B-273C-49A1-A458-BCE14C9FAD7C}" type="pres">
      <dgm:prSet presAssocID="{193252BB-1661-4EF1-B4B4-B609E884D6B5}" presName="compNode" presStyleCnt="0"/>
      <dgm:spPr/>
    </dgm:pt>
    <dgm:pt modelId="{23A2EDD9-C89F-49C9-AE4A-D6196B4CA219}" type="pres">
      <dgm:prSet presAssocID="{193252BB-1661-4EF1-B4B4-B609E884D6B5}" presName="iconBgRect" presStyleLbl="bgShp" presStyleIdx="0" presStyleCnt="5"/>
      <dgm:spPr>
        <a:prstGeom prst="round2DiagRect">
          <a:avLst>
            <a:gd name="adj1" fmla="val 29727"/>
            <a:gd name="adj2" fmla="val 0"/>
          </a:avLst>
        </a:prstGeom>
      </dgm:spPr>
    </dgm:pt>
    <dgm:pt modelId="{AFF6CE53-2172-43E4-BC33-3C48272DDCF0}" type="pres">
      <dgm:prSet presAssocID="{193252BB-1661-4EF1-B4B4-B609E884D6B5}"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Pie chart"/>
        </a:ext>
      </dgm:extLst>
    </dgm:pt>
    <dgm:pt modelId="{8CFED58E-CED6-48CB-AD6E-8A220711C954}" type="pres">
      <dgm:prSet presAssocID="{193252BB-1661-4EF1-B4B4-B609E884D6B5}" presName="spaceRect" presStyleCnt="0"/>
      <dgm:spPr/>
    </dgm:pt>
    <dgm:pt modelId="{B2757675-DFB6-4B33-9701-161572571D2B}" type="pres">
      <dgm:prSet presAssocID="{193252BB-1661-4EF1-B4B4-B609E884D6B5}" presName="textRect" presStyleLbl="revTx" presStyleIdx="0" presStyleCnt="5">
        <dgm:presLayoutVars>
          <dgm:chMax val="1"/>
          <dgm:chPref val="1"/>
        </dgm:presLayoutVars>
      </dgm:prSet>
      <dgm:spPr/>
    </dgm:pt>
    <dgm:pt modelId="{FF5FC25A-8895-4059-A7CB-AC8E769B2E4B}" type="pres">
      <dgm:prSet presAssocID="{54292CB0-011E-4706-9294-372AD5816BB9}" presName="sibTrans" presStyleCnt="0"/>
      <dgm:spPr/>
    </dgm:pt>
    <dgm:pt modelId="{F181BEB4-66E0-4B62-8712-BD0A64659834}" type="pres">
      <dgm:prSet presAssocID="{1777E161-D0DE-4D31-91FE-E2AD8AAC6AAC}" presName="compNode" presStyleCnt="0"/>
      <dgm:spPr/>
    </dgm:pt>
    <dgm:pt modelId="{0E81F59E-BE24-4A43-8B4D-78AE486DB35A}" type="pres">
      <dgm:prSet presAssocID="{1777E161-D0DE-4D31-91FE-E2AD8AAC6AAC}" presName="iconBgRect" presStyleLbl="bgShp" presStyleIdx="1" presStyleCnt="5"/>
      <dgm:spPr>
        <a:prstGeom prst="round2DiagRect">
          <a:avLst>
            <a:gd name="adj1" fmla="val 29727"/>
            <a:gd name="adj2" fmla="val 0"/>
          </a:avLst>
        </a:prstGeom>
      </dgm:spPr>
    </dgm:pt>
    <dgm:pt modelId="{C6C18185-40AF-48A2-8685-C39F432C8E80}" type="pres">
      <dgm:prSet presAssocID="{1777E161-D0DE-4D31-91FE-E2AD8AAC6AAC}"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Presentation with bar chart"/>
        </a:ext>
      </dgm:extLst>
    </dgm:pt>
    <dgm:pt modelId="{676699DF-00CC-4F16-B4E6-75EFFED81874}" type="pres">
      <dgm:prSet presAssocID="{1777E161-D0DE-4D31-91FE-E2AD8AAC6AAC}" presName="spaceRect" presStyleCnt="0"/>
      <dgm:spPr/>
    </dgm:pt>
    <dgm:pt modelId="{1CD40C66-A0B4-4978-9941-A79D4CBD111B}" type="pres">
      <dgm:prSet presAssocID="{1777E161-D0DE-4D31-91FE-E2AD8AAC6AAC}" presName="textRect" presStyleLbl="revTx" presStyleIdx="1" presStyleCnt="5">
        <dgm:presLayoutVars>
          <dgm:chMax val="1"/>
          <dgm:chPref val="1"/>
        </dgm:presLayoutVars>
      </dgm:prSet>
      <dgm:spPr/>
    </dgm:pt>
    <dgm:pt modelId="{F18A00AD-35D1-4313-87F2-111D7B13ECED}" type="pres">
      <dgm:prSet presAssocID="{FB489039-8D8A-4FC2-9B37-994383FDE902}" presName="sibTrans" presStyleCnt="0"/>
      <dgm:spPr/>
    </dgm:pt>
    <dgm:pt modelId="{59EC7549-F063-437F-8388-459A5C769816}" type="pres">
      <dgm:prSet presAssocID="{A0E3938A-38FD-4C6B-BC76-DCF294EE93DC}" presName="compNode" presStyleCnt="0"/>
      <dgm:spPr/>
    </dgm:pt>
    <dgm:pt modelId="{81253FDF-02A1-40D1-89CA-3EA7AF168FD7}" type="pres">
      <dgm:prSet presAssocID="{A0E3938A-38FD-4C6B-BC76-DCF294EE93DC}" presName="iconBgRect" presStyleLbl="bgShp" presStyleIdx="2" presStyleCnt="5"/>
      <dgm:spPr>
        <a:prstGeom prst="round2DiagRect">
          <a:avLst>
            <a:gd name="adj1" fmla="val 29727"/>
            <a:gd name="adj2" fmla="val 0"/>
          </a:avLst>
        </a:prstGeom>
      </dgm:spPr>
    </dgm:pt>
    <dgm:pt modelId="{8156E8E0-9CDC-4EAB-A61D-AF474D6D9368}" type="pres">
      <dgm:prSet presAssocID="{A0E3938A-38FD-4C6B-BC76-DCF294EE93DC}"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Lightbulb"/>
        </a:ext>
      </dgm:extLst>
    </dgm:pt>
    <dgm:pt modelId="{CF8829A0-3E8F-471E-B721-0E359AF6C976}" type="pres">
      <dgm:prSet presAssocID="{A0E3938A-38FD-4C6B-BC76-DCF294EE93DC}" presName="spaceRect" presStyleCnt="0"/>
      <dgm:spPr/>
    </dgm:pt>
    <dgm:pt modelId="{2DEB68D9-2D2A-405A-A95A-F123B81445D3}" type="pres">
      <dgm:prSet presAssocID="{A0E3938A-38FD-4C6B-BC76-DCF294EE93DC}" presName="textRect" presStyleLbl="revTx" presStyleIdx="2" presStyleCnt="5">
        <dgm:presLayoutVars>
          <dgm:chMax val="1"/>
          <dgm:chPref val="1"/>
        </dgm:presLayoutVars>
      </dgm:prSet>
      <dgm:spPr/>
    </dgm:pt>
    <dgm:pt modelId="{95FA99F5-B853-4D38-99FC-FE8690CF7649}" type="pres">
      <dgm:prSet presAssocID="{7DE219E0-15AA-4B4B-9BED-F21993E27992}" presName="sibTrans" presStyleCnt="0"/>
      <dgm:spPr/>
    </dgm:pt>
    <dgm:pt modelId="{EAFAC145-5619-469A-B3E8-2D9DF2E75ABD}" type="pres">
      <dgm:prSet presAssocID="{791DDA39-956A-46DC-A7AE-B23D241B5D6C}" presName="compNode" presStyleCnt="0"/>
      <dgm:spPr/>
    </dgm:pt>
    <dgm:pt modelId="{B774B1FE-74CD-43D1-B7CE-3CCB6A862823}" type="pres">
      <dgm:prSet presAssocID="{791DDA39-956A-46DC-A7AE-B23D241B5D6C}" presName="iconBgRect" presStyleLbl="bgShp" presStyleIdx="3" presStyleCnt="5"/>
      <dgm:spPr>
        <a:prstGeom prst="round2DiagRect">
          <a:avLst>
            <a:gd name="adj1" fmla="val 29727"/>
            <a:gd name="adj2" fmla="val 0"/>
          </a:avLst>
        </a:prstGeom>
      </dgm:spPr>
    </dgm:pt>
    <dgm:pt modelId="{AA900BC7-7FFE-4D50-9DD0-368DFFAE96E4}" type="pres">
      <dgm:prSet presAssocID="{791DDA39-956A-46DC-A7AE-B23D241B5D6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pt>
    <dgm:pt modelId="{98E7ABAA-0F49-4599-ADFF-8CBE702930D1}" type="pres">
      <dgm:prSet presAssocID="{791DDA39-956A-46DC-A7AE-B23D241B5D6C}" presName="spaceRect" presStyleCnt="0"/>
      <dgm:spPr/>
    </dgm:pt>
    <dgm:pt modelId="{1CEB750D-525A-4537-9EFD-540D0ED3F0E2}" type="pres">
      <dgm:prSet presAssocID="{791DDA39-956A-46DC-A7AE-B23D241B5D6C}" presName="textRect" presStyleLbl="revTx" presStyleIdx="3" presStyleCnt="5">
        <dgm:presLayoutVars>
          <dgm:chMax val="1"/>
          <dgm:chPref val="1"/>
        </dgm:presLayoutVars>
      </dgm:prSet>
      <dgm:spPr/>
    </dgm:pt>
    <dgm:pt modelId="{98D798B4-0C5A-4907-9507-DAE6DFF0FDAA}" type="pres">
      <dgm:prSet presAssocID="{22591048-D9BD-401C-B3E9-A7B4D3EB7557}" presName="sibTrans" presStyleCnt="0"/>
      <dgm:spPr/>
    </dgm:pt>
    <dgm:pt modelId="{12D31CBD-8A56-4DCD-982E-9CA3775A9F84}" type="pres">
      <dgm:prSet presAssocID="{82773C9C-AEDD-4BB7-ACB6-8AEF2A417993}" presName="compNode" presStyleCnt="0"/>
      <dgm:spPr/>
    </dgm:pt>
    <dgm:pt modelId="{23044604-5B2E-4FF7-AB88-E3BABED8EA42}" type="pres">
      <dgm:prSet presAssocID="{82773C9C-AEDD-4BB7-ACB6-8AEF2A417993}" presName="iconBgRect" presStyleLbl="bgShp" presStyleIdx="4" presStyleCnt="5"/>
      <dgm:spPr>
        <a:prstGeom prst="round2DiagRect">
          <a:avLst>
            <a:gd name="adj1" fmla="val 29727"/>
            <a:gd name="adj2" fmla="val 0"/>
          </a:avLst>
        </a:prstGeom>
      </dgm:spPr>
    </dgm:pt>
    <dgm:pt modelId="{BF3284B0-565D-48A4-9190-929F24573A57}" type="pres">
      <dgm:prSet presAssocID="{82773C9C-AEDD-4BB7-ACB6-8AEF2A417993}"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Stethoscope with solid fill"/>
        </a:ext>
      </dgm:extLst>
    </dgm:pt>
    <dgm:pt modelId="{8788B06E-4686-41AE-8518-F0511559C90E}" type="pres">
      <dgm:prSet presAssocID="{82773C9C-AEDD-4BB7-ACB6-8AEF2A417993}" presName="spaceRect" presStyleCnt="0"/>
      <dgm:spPr/>
    </dgm:pt>
    <dgm:pt modelId="{042BBEDC-88F5-4DE7-B588-4AEEF2B6249A}" type="pres">
      <dgm:prSet presAssocID="{82773C9C-AEDD-4BB7-ACB6-8AEF2A417993}" presName="textRect" presStyleLbl="revTx" presStyleIdx="4" presStyleCnt="5">
        <dgm:presLayoutVars>
          <dgm:chMax val="1"/>
          <dgm:chPref val="1"/>
        </dgm:presLayoutVars>
      </dgm:prSet>
      <dgm:spPr/>
    </dgm:pt>
  </dgm:ptLst>
  <dgm:cxnLst>
    <dgm:cxn modelId="{F522B303-39D3-4FF3-B68B-5428AF3EB66D}" type="presOf" srcId="{82773C9C-AEDD-4BB7-ACB6-8AEF2A417993}" destId="{042BBEDC-88F5-4DE7-B588-4AEEF2B6249A}" srcOrd="0" destOrd="0" presId="urn:microsoft.com/office/officeart/2018/5/layout/IconLeafLabelList"/>
    <dgm:cxn modelId="{A341BC0D-6DD3-4979-9832-08DC41068DC6}" srcId="{34FF870C-5D9B-4878-9827-A3D8F8D3B4C3}" destId="{1777E161-D0DE-4D31-91FE-E2AD8AAC6AAC}" srcOrd="1" destOrd="0" parTransId="{50E45982-4B36-4BD3-ABAD-204FBA61FF0E}" sibTransId="{FB489039-8D8A-4FC2-9B37-994383FDE902}"/>
    <dgm:cxn modelId="{472D2D17-E245-46DF-98A5-C38415CADC1E}" type="presOf" srcId="{A0E3938A-38FD-4C6B-BC76-DCF294EE93DC}" destId="{2DEB68D9-2D2A-405A-A95A-F123B81445D3}" srcOrd="0" destOrd="0" presId="urn:microsoft.com/office/officeart/2018/5/layout/IconLeafLabelList"/>
    <dgm:cxn modelId="{B126511F-11FF-4EDD-85D7-D89737033340}" type="presOf" srcId="{34FF870C-5D9B-4878-9827-A3D8F8D3B4C3}" destId="{D2FA40C6-C0ED-46A3-92CE-B081053B2BA8}" srcOrd="0" destOrd="0" presId="urn:microsoft.com/office/officeart/2018/5/layout/IconLeafLabelList"/>
    <dgm:cxn modelId="{05EACB30-7396-46C5-8E30-9437A3E32589}" srcId="{34FF870C-5D9B-4878-9827-A3D8F8D3B4C3}" destId="{82773C9C-AEDD-4BB7-ACB6-8AEF2A417993}" srcOrd="4" destOrd="0" parTransId="{25104D0A-E2A8-4D59-8E35-83CC57E4AC5A}" sibTransId="{1ED270FC-FB26-4045-A69D-937BA9E6CCBB}"/>
    <dgm:cxn modelId="{FE297333-B0E1-4EB5-8F16-DB57BF597BFE}" type="presOf" srcId="{791DDA39-956A-46DC-A7AE-B23D241B5D6C}" destId="{1CEB750D-525A-4537-9EFD-540D0ED3F0E2}" srcOrd="0" destOrd="0" presId="urn:microsoft.com/office/officeart/2018/5/layout/IconLeafLabelList"/>
    <dgm:cxn modelId="{FA3ECF3F-F2D7-4808-8F32-35657BC1DF89}" type="presOf" srcId="{193252BB-1661-4EF1-B4B4-B609E884D6B5}" destId="{B2757675-DFB6-4B33-9701-161572571D2B}" srcOrd="0" destOrd="0" presId="urn:microsoft.com/office/officeart/2018/5/layout/IconLeafLabelList"/>
    <dgm:cxn modelId="{9F7A6C6F-0719-4919-93F9-48927CA0F885}" srcId="{34FF870C-5D9B-4878-9827-A3D8F8D3B4C3}" destId="{791DDA39-956A-46DC-A7AE-B23D241B5D6C}" srcOrd="3" destOrd="0" parTransId="{A3A6ECEF-56AA-4013-A378-5F856DF5CE76}" sibTransId="{22591048-D9BD-401C-B3E9-A7B4D3EB7557}"/>
    <dgm:cxn modelId="{F1960191-6C4D-45E6-A70C-022CDEE00113}" srcId="{34FF870C-5D9B-4878-9827-A3D8F8D3B4C3}" destId="{A0E3938A-38FD-4C6B-BC76-DCF294EE93DC}" srcOrd="2" destOrd="0" parTransId="{8655D1BC-F152-4DA3-90FE-11A6554E87C9}" sibTransId="{7DE219E0-15AA-4B4B-9BED-F21993E27992}"/>
    <dgm:cxn modelId="{C3093AB7-9BBB-4595-A705-841ABB75BC49}" type="presOf" srcId="{1777E161-D0DE-4D31-91FE-E2AD8AAC6AAC}" destId="{1CD40C66-A0B4-4978-9941-A79D4CBD111B}" srcOrd="0" destOrd="0" presId="urn:microsoft.com/office/officeart/2018/5/layout/IconLeafLabelList"/>
    <dgm:cxn modelId="{095425F3-197C-4E69-84D5-0C51196EF1C6}" srcId="{34FF870C-5D9B-4878-9827-A3D8F8D3B4C3}" destId="{193252BB-1661-4EF1-B4B4-B609E884D6B5}" srcOrd="0" destOrd="0" parTransId="{5A04EF90-0F09-4424-BA8F-063E80337D8E}" sibTransId="{54292CB0-011E-4706-9294-372AD5816BB9}"/>
    <dgm:cxn modelId="{CFFB4A70-BD6C-4082-9DB4-48041D051C82}" type="presParOf" srcId="{D2FA40C6-C0ED-46A3-92CE-B081053B2BA8}" destId="{4F71816B-273C-49A1-A458-BCE14C9FAD7C}" srcOrd="0" destOrd="0" presId="urn:microsoft.com/office/officeart/2018/5/layout/IconLeafLabelList"/>
    <dgm:cxn modelId="{697C797D-B0A3-487C-82FB-C6242AC02007}" type="presParOf" srcId="{4F71816B-273C-49A1-A458-BCE14C9FAD7C}" destId="{23A2EDD9-C89F-49C9-AE4A-D6196B4CA219}" srcOrd="0" destOrd="0" presId="urn:microsoft.com/office/officeart/2018/5/layout/IconLeafLabelList"/>
    <dgm:cxn modelId="{DF512F07-EEDC-4E6F-8099-188C14ECF869}" type="presParOf" srcId="{4F71816B-273C-49A1-A458-BCE14C9FAD7C}" destId="{AFF6CE53-2172-43E4-BC33-3C48272DDCF0}" srcOrd="1" destOrd="0" presId="urn:microsoft.com/office/officeart/2018/5/layout/IconLeafLabelList"/>
    <dgm:cxn modelId="{9D5B3B65-8825-47E0-95F3-9A1D2B1E6DD6}" type="presParOf" srcId="{4F71816B-273C-49A1-A458-BCE14C9FAD7C}" destId="{8CFED58E-CED6-48CB-AD6E-8A220711C954}" srcOrd="2" destOrd="0" presId="urn:microsoft.com/office/officeart/2018/5/layout/IconLeafLabelList"/>
    <dgm:cxn modelId="{1E9B72B2-2AB0-418C-94B5-6567B0CCC879}" type="presParOf" srcId="{4F71816B-273C-49A1-A458-BCE14C9FAD7C}" destId="{B2757675-DFB6-4B33-9701-161572571D2B}" srcOrd="3" destOrd="0" presId="urn:microsoft.com/office/officeart/2018/5/layout/IconLeafLabelList"/>
    <dgm:cxn modelId="{127552B3-8890-4CBD-B12B-9C8A4BCA5A9E}" type="presParOf" srcId="{D2FA40C6-C0ED-46A3-92CE-B081053B2BA8}" destId="{FF5FC25A-8895-4059-A7CB-AC8E769B2E4B}" srcOrd="1" destOrd="0" presId="urn:microsoft.com/office/officeart/2018/5/layout/IconLeafLabelList"/>
    <dgm:cxn modelId="{1C669417-79B7-433E-A975-738A07EE9783}" type="presParOf" srcId="{D2FA40C6-C0ED-46A3-92CE-B081053B2BA8}" destId="{F181BEB4-66E0-4B62-8712-BD0A64659834}" srcOrd="2" destOrd="0" presId="urn:microsoft.com/office/officeart/2018/5/layout/IconLeafLabelList"/>
    <dgm:cxn modelId="{9C7F80FB-C680-4E35-AD11-9BE4BD6556F1}" type="presParOf" srcId="{F181BEB4-66E0-4B62-8712-BD0A64659834}" destId="{0E81F59E-BE24-4A43-8B4D-78AE486DB35A}" srcOrd="0" destOrd="0" presId="urn:microsoft.com/office/officeart/2018/5/layout/IconLeafLabelList"/>
    <dgm:cxn modelId="{998459A1-F347-48D8-BB50-EB12075F5FDA}" type="presParOf" srcId="{F181BEB4-66E0-4B62-8712-BD0A64659834}" destId="{C6C18185-40AF-48A2-8685-C39F432C8E80}" srcOrd="1" destOrd="0" presId="urn:microsoft.com/office/officeart/2018/5/layout/IconLeafLabelList"/>
    <dgm:cxn modelId="{EC8BA919-8D94-4FB4-BC09-6604E9B16BBF}" type="presParOf" srcId="{F181BEB4-66E0-4B62-8712-BD0A64659834}" destId="{676699DF-00CC-4F16-B4E6-75EFFED81874}" srcOrd="2" destOrd="0" presId="urn:microsoft.com/office/officeart/2018/5/layout/IconLeafLabelList"/>
    <dgm:cxn modelId="{99E65743-4445-4C74-BBE7-040C68F4FF62}" type="presParOf" srcId="{F181BEB4-66E0-4B62-8712-BD0A64659834}" destId="{1CD40C66-A0B4-4978-9941-A79D4CBD111B}" srcOrd="3" destOrd="0" presId="urn:microsoft.com/office/officeart/2018/5/layout/IconLeafLabelList"/>
    <dgm:cxn modelId="{044D2D07-87CA-47BD-BFAF-AD1C67AA89AA}" type="presParOf" srcId="{D2FA40C6-C0ED-46A3-92CE-B081053B2BA8}" destId="{F18A00AD-35D1-4313-87F2-111D7B13ECED}" srcOrd="3" destOrd="0" presId="urn:microsoft.com/office/officeart/2018/5/layout/IconLeafLabelList"/>
    <dgm:cxn modelId="{8A2DCF1E-4E06-4424-AA2E-B74ACB475E11}" type="presParOf" srcId="{D2FA40C6-C0ED-46A3-92CE-B081053B2BA8}" destId="{59EC7549-F063-437F-8388-459A5C769816}" srcOrd="4" destOrd="0" presId="urn:microsoft.com/office/officeart/2018/5/layout/IconLeafLabelList"/>
    <dgm:cxn modelId="{9F0E93DA-CF03-4DEE-B53D-F38603507FC7}" type="presParOf" srcId="{59EC7549-F063-437F-8388-459A5C769816}" destId="{81253FDF-02A1-40D1-89CA-3EA7AF168FD7}" srcOrd="0" destOrd="0" presId="urn:microsoft.com/office/officeart/2018/5/layout/IconLeafLabelList"/>
    <dgm:cxn modelId="{4D35F28B-EF19-4A81-863F-ABB1FD8C2333}" type="presParOf" srcId="{59EC7549-F063-437F-8388-459A5C769816}" destId="{8156E8E0-9CDC-4EAB-A61D-AF474D6D9368}" srcOrd="1" destOrd="0" presId="urn:microsoft.com/office/officeart/2018/5/layout/IconLeafLabelList"/>
    <dgm:cxn modelId="{6D4CD298-2BC6-42A7-91B3-33BBA4EB1AE7}" type="presParOf" srcId="{59EC7549-F063-437F-8388-459A5C769816}" destId="{CF8829A0-3E8F-471E-B721-0E359AF6C976}" srcOrd="2" destOrd="0" presId="urn:microsoft.com/office/officeart/2018/5/layout/IconLeafLabelList"/>
    <dgm:cxn modelId="{F6EAE01F-088E-445D-B1CC-B67F9FD8C8D6}" type="presParOf" srcId="{59EC7549-F063-437F-8388-459A5C769816}" destId="{2DEB68D9-2D2A-405A-A95A-F123B81445D3}" srcOrd="3" destOrd="0" presId="urn:microsoft.com/office/officeart/2018/5/layout/IconLeafLabelList"/>
    <dgm:cxn modelId="{7E6A6993-2B3A-44DC-B3FB-D7FE683B68DB}" type="presParOf" srcId="{D2FA40C6-C0ED-46A3-92CE-B081053B2BA8}" destId="{95FA99F5-B853-4D38-99FC-FE8690CF7649}" srcOrd="5" destOrd="0" presId="urn:microsoft.com/office/officeart/2018/5/layout/IconLeafLabelList"/>
    <dgm:cxn modelId="{EBFEF99F-B27D-43B5-8188-BA9704680246}" type="presParOf" srcId="{D2FA40C6-C0ED-46A3-92CE-B081053B2BA8}" destId="{EAFAC145-5619-469A-B3E8-2D9DF2E75ABD}" srcOrd="6" destOrd="0" presId="urn:microsoft.com/office/officeart/2018/5/layout/IconLeafLabelList"/>
    <dgm:cxn modelId="{EAAEBAC4-6A3D-477E-8568-50B40C074AEA}" type="presParOf" srcId="{EAFAC145-5619-469A-B3E8-2D9DF2E75ABD}" destId="{B774B1FE-74CD-43D1-B7CE-3CCB6A862823}" srcOrd="0" destOrd="0" presId="urn:microsoft.com/office/officeart/2018/5/layout/IconLeafLabelList"/>
    <dgm:cxn modelId="{993C4D50-694E-4CDD-BBAA-0B37D0A254FC}" type="presParOf" srcId="{EAFAC145-5619-469A-B3E8-2D9DF2E75ABD}" destId="{AA900BC7-7FFE-4D50-9DD0-368DFFAE96E4}" srcOrd="1" destOrd="0" presId="urn:microsoft.com/office/officeart/2018/5/layout/IconLeafLabelList"/>
    <dgm:cxn modelId="{D2639C68-4A0F-43C7-94EE-C9E241FA641D}" type="presParOf" srcId="{EAFAC145-5619-469A-B3E8-2D9DF2E75ABD}" destId="{98E7ABAA-0F49-4599-ADFF-8CBE702930D1}" srcOrd="2" destOrd="0" presId="urn:microsoft.com/office/officeart/2018/5/layout/IconLeafLabelList"/>
    <dgm:cxn modelId="{358CCC8A-3849-4687-8F52-F64C55462382}" type="presParOf" srcId="{EAFAC145-5619-469A-B3E8-2D9DF2E75ABD}" destId="{1CEB750D-525A-4537-9EFD-540D0ED3F0E2}" srcOrd="3" destOrd="0" presId="urn:microsoft.com/office/officeart/2018/5/layout/IconLeafLabelList"/>
    <dgm:cxn modelId="{28FD0733-2DCC-4999-A85B-32A7095B484A}" type="presParOf" srcId="{D2FA40C6-C0ED-46A3-92CE-B081053B2BA8}" destId="{98D798B4-0C5A-4907-9507-DAE6DFF0FDAA}" srcOrd="7" destOrd="0" presId="urn:microsoft.com/office/officeart/2018/5/layout/IconLeafLabelList"/>
    <dgm:cxn modelId="{5D733DB8-9C04-4085-9613-651A327C3AD2}" type="presParOf" srcId="{D2FA40C6-C0ED-46A3-92CE-B081053B2BA8}" destId="{12D31CBD-8A56-4DCD-982E-9CA3775A9F84}" srcOrd="8" destOrd="0" presId="urn:microsoft.com/office/officeart/2018/5/layout/IconLeafLabelList"/>
    <dgm:cxn modelId="{75280A45-0B26-453A-A368-A868D1917F99}" type="presParOf" srcId="{12D31CBD-8A56-4DCD-982E-9CA3775A9F84}" destId="{23044604-5B2E-4FF7-AB88-E3BABED8EA42}" srcOrd="0" destOrd="0" presId="urn:microsoft.com/office/officeart/2018/5/layout/IconLeafLabelList"/>
    <dgm:cxn modelId="{E9ED0133-8CA2-41D6-B923-86305C5373CE}" type="presParOf" srcId="{12D31CBD-8A56-4DCD-982E-9CA3775A9F84}" destId="{BF3284B0-565D-48A4-9190-929F24573A57}" srcOrd="1" destOrd="0" presId="urn:microsoft.com/office/officeart/2018/5/layout/IconLeafLabelList"/>
    <dgm:cxn modelId="{4C6D291E-FFB3-4B33-A058-B79C74EAD72D}" type="presParOf" srcId="{12D31CBD-8A56-4DCD-982E-9CA3775A9F84}" destId="{8788B06E-4686-41AE-8518-F0511559C90E}" srcOrd="2" destOrd="0" presId="urn:microsoft.com/office/officeart/2018/5/layout/IconLeafLabelList"/>
    <dgm:cxn modelId="{32657724-D520-429D-BF7E-7D0C99A385E3}" type="presParOf" srcId="{12D31CBD-8A56-4DCD-982E-9CA3775A9F84}" destId="{042BBEDC-88F5-4DE7-B588-4AEEF2B6249A}"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00D555B-9731-40AD-ACAD-A29D94BFD0A8}" type="doc">
      <dgm:prSet loTypeId="urn:diagrams.loki3.com/BracketList" loCatId="list" qsTypeId="urn:microsoft.com/office/officeart/2005/8/quickstyle/3d3" qsCatId="3D" csTypeId="urn:microsoft.com/office/officeart/2005/8/colors/accent0_3" csCatId="mainScheme" phldr="1"/>
      <dgm:spPr/>
      <dgm:t>
        <a:bodyPr/>
        <a:lstStyle/>
        <a:p>
          <a:endParaRPr lang="en-US"/>
        </a:p>
      </dgm:t>
    </dgm:pt>
    <dgm:pt modelId="{F8C77A8D-A622-4994-A8E6-9BCCC494B18D}">
      <dgm:prSet phldrT="[Text]"/>
      <dgm:spPr/>
      <dgm:t>
        <a:bodyPr/>
        <a:lstStyle/>
        <a:p>
          <a:r>
            <a:rPr lang="en-US" b="1" i="0" dirty="0"/>
            <a:t>Integration with Emerging Technologies: </a:t>
          </a:r>
          <a:endParaRPr lang="en-US" b="1" dirty="0"/>
        </a:p>
      </dgm:t>
    </dgm:pt>
    <dgm:pt modelId="{DC572EB3-118E-42A5-BCD3-C6CE9672FD01}" type="parTrans" cxnId="{2DB25B14-76BD-4A6B-BB22-290F9CF48E52}">
      <dgm:prSet/>
      <dgm:spPr/>
      <dgm:t>
        <a:bodyPr/>
        <a:lstStyle/>
        <a:p>
          <a:endParaRPr lang="en-US"/>
        </a:p>
      </dgm:t>
    </dgm:pt>
    <dgm:pt modelId="{3F3D9E91-E39C-4022-8FD7-25B53556806B}" type="sibTrans" cxnId="{2DB25B14-76BD-4A6B-BB22-290F9CF48E52}">
      <dgm:prSet/>
      <dgm:spPr/>
      <dgm:t>
        <a:bodyPr/>
        <a:lstStyle/>
        <a:p>
          <a:endParaRPr lang="en-US"/>
        </a:p>
      </dgm:t>
    </dgm:pt>
    <dgm:pt modelId="{053CCEE7-1596-405B-88C3-7327D2AADA0E}">
      <dgm:prSet phldrT="[Text]"/>
      <dgm:spPr/>
      <dgm:t>
        <a:bodyPr/>
        <a:lstStyle/>
        <a:p>
          <a:pPr algn="just"/>
          <a:r>
            <a:rPr lang="en-US" b="0" i="0" dirty="0"/>
            <a:t>HMS is likely to integrate with emerging technologies such as the Artificial Intelligence (AI), Machine Learning (ML), Internet of Things (IoT), and Big Data Analytics. </a:t>
          </a:r>
          <a:endParaRPr lang="en-US" dirty="0"/>
        </a:p>
      </dgm:t>
    </dgm:pt>
    <dgm:pt modelId="{321B9915-BD99-4C0E-B4C9-224F8101768C}" type="parTrans" cxnId="{B11F6050-18A4-41CC-9124-C4780BE99C40}">
      <dgm:prSet/>
      <dgm:spPr/>
      <dgm:t>
        <a:bodyPr/>
        <a:lstStyle/>
        <a:p>
          <a:endParaRPr lang="en-US"/>
        </a:p>
      </dgm:t>
    </dgm:pt>
    <dgm:pt modelId="{34024628-F343-4115-85B1-E46E1DA7DF57}" type="sibTrans" cxnId="{B11F6050-18A4-41CC-9124-C4780BE99C40}">
      <dgm:prSet/>
      <dgm:spPr/>
      <dgm:t>
        <a:bodyPr/>
        <a:lstStyle/>
        <a:p>
          <a:endParaRPr lang="en-US"/>
        </a:p>
      </dgm:t>
    </dgm:pt>
    <dgm:pt modelId="{903F6D4C-675B-4BB9-9448-775B274088F8}">
      <dgm:prSet phldrT="[Text]"/>
      <dgm:spPr/>
      <dgm:t>
        <a:bodyPr/>
        <a:lstStyle/>
        <a:p>
          <a:r>
            <a:rPr lang="fr-FR" b="1" i="0" dirty="0"/>
            <a:t>Mobile Applications and Patient Engagement: </a:t>
          </a:r>
          <a:endParaRPr lang="en-US" b="1" dirty="0"/>
        </a:p>
      </dgm:t>
    </dgm:pt>
    <dgm:pt modelId="{E21ABEB8-3585-4A95-BB6F-A6EA92B5E5CA}" type="parTrans" cxnId="{7C18D6ED-CEF0-4E44-9244-986622709EE2}">
      <dgm:prSet/>
      <dgm:spPr/>
      <dgm:t>
        <a:bodyPr/>
        <a:lstStyle/>
        <a:p>
          <a:endParaRPr lang="en-US"/>
        </a:p>
      </dgm:t>
    </dgm:pt>
    <dgm:pt modelId="{EB12BC10-FAD5-412C-AF13-7E1F908CB8E2}" type="sibTrans" cxnId="{7C18D6ED-CEF0-4E44-9244-986622709EE2}">
      <dgm:prSet/>
      <dgm:spPr/>
      <dgm:t>
        <a:bodyPr/>
        <a:lstStyle/>
        <a:p>
          <a:endParaRPr lang="en-US"/>
        </a:p>
      </dgm:t>
    </dgm:pt>
    <dgm:pt modelId="{DA7FD520-54D2-423B-A046-2A4040152237}">
      <dgm:prSet phldrT="[Text]"/>
      <dgm:spPr/>
      <dgm:t>
        <a:bodyPr/>
        <a:lstStyle/>
        <a:p>
          <a:pPr algn="just"/>
          <a:r>
            <a:rPr lang="en-US" b="0" i="0" dirty="0"/>
            <a:t>Patients will be able to access their medical records, schedule appointments, receive reminders, view test results, and communicate with healthcare providers.</a:t>
          </a:r>
          <a:endParaRPr lang="en-US" dirty="0"/>
        </a:p>
      </dgm:t>
    </dgm:pt>
    <dgm:pt modelId="{5F8FBC66-DCA3-4F01-9F69-31A120529C22}" type="parTrans" cxnId="{29AEF232-2E3E-4232-81DE-99ECC414A476}">
      <dgm:prSet/>
      <dgm:spPr/>
      <dgm:t>
        <a:bodyPr/>
        <a:lstStyle/>
        <a:p>
          <a:endParaRPr lang="en-US"/>
        </a:p>
      </dgm:t>
    </dgm:pt>
    <dgm:pt modelId="{BEFB5BB3-F069-4A2A-8A01-1EE4846A64E8}" type="sibTrans" cxnId="{29AEF232-2E3E-4232-81DE-99ECC414A476}">
      <dgm:prSet/>
      <dgm:spPr/>
      <dgm:t>
        <a:bodyPr/>
        <a:lstStyle/>
        <a:p>
          <a:endParaRPr lang="en-US"/>
        </a:p>
      </dgm:t>
    </dgm:pt>
    <dgm:pt modelId="{DDC0E75A-2779-4FA8-8746-BC111847920A}">
      <dgm:prSet phldrT="[Text]"/>
      <dgm:spPr/>
      <dgm:t>
        <a:bodyPr/>
        <a:lstStyle/>
        <a:p>
          <a:r>
            <a:rPr lang="en-US" b="1" i="0" dirty="0"/>
            <a:t>Data Security and Privacy: </a:t>
          </a:r>
        </a:p>
      </dgm:t>
    </dgm:pt>
    <dgm:pt modelId="{4E6E0B28-7E73-437B-9B9D-268ACF7E342C}" type="sibTrans" cxnId="{21685A9D-85D2-4DA1-A174-97E23B352F0A}">
      <dgm:prSet/>
      <dgm:spPr/>
      <dgm:t>
        <a:bodyPr/>
        <a:lstStyle/>
        <a:p>
          <a:endParaRPr lang="en-US"/>
        </a:p>
      </dgm:t>
    </dgm:pt>
    <dgm:pt modelId="{3652B1BD-50E8-4693-A8CB-AD1C89F9C143}" type="parTrans" cxnId="{21685A9D-85D2-4DA1-A174-97E23B352F0A}">
      <dgm:prSet/>
      <dgm:spPr/>
      <dgm:t>
        <a:bodyPr/>
        <a:lstStyle/>
        <a:p>
          <a:endParaRPr lang="en-US"/>
        </a:p>
      </dgm:t>
    </dgm:pt>
    <dgm:pt modelId="{C863180E-5FF9-4911-9557-F8E017008791}">
      <dgm:prSet phldrT="[Text]"/>
      <dgm:spPr/>
      <dgm:t>
        <a:bodyPr/>
        <a:lstStyle/>
        <a:p>
          <a:pPr algn="just"/>
          <a:r>
            <a:rPr lang="en-US" b="0" i="0" dirty="0"/>
            <a:t>Data Security and Privacy: As healthcare organizations adopt digital systems, ensuring data security and privacy becomes crucial.</a:t>
          </a:r>
          <a:endParaRPr lang="en-US" dirty="0"/>
        </a:p>
      </dgm:t>
    </dgm:pt>
    <dgm:pt modelId="{1252DF27-6C1E-42DA-AC63-03236A401D92}" type="sibTrans" cxnId="{D6530B25-EA39-419E-B011-D4E11F6E062C}">
      <dgm:prSet/>
      <dgm:spPr/>
      <dgm:t>
        <a:bodyPr/>
        <a:lstStyle/>
        <a:p>
          <a:endParaRPr lang="en-US"/>
        </a:p>
      </dgm:t>
    </dgm:pt>
    <dgm:pt modelId="{EEE8383E-82A7-49BF-9A79-B9478F1489B4}" type="parTrans" cxnId="{D6530B25-EA39-419E-B011-D4E11F6E062C}">
      <dgm:prSet/>
      <dgm:spPr/>
      <dgm:t>
        <a:bodyPr/>
        <a:lstStyle/>
        <a:p>
          <a:endParaRPr lang="en-US"/>
        </a:p>
      </dgm:t>
    </dgm:pt>
    <dgm:pt modelId="{96F2641B-1D0A-4420-A976-157888AA2E15}" type="pres">
      <dgm:prSet presAssocID="{700D555B-9731-40AD-ACAD-A29D94BFD0A8}" presName="Name0" presStyleCnt="0">
        <dgm:presLayoutVars>
          <dgm:dir/>
          <dgm:animLvl val="lvl"/>
          <dgm:resizeHandles val="exact"/>
        </dgm:presLayoutVars>
      </dgm:prSet>
      <dgm:spPr/>
    </dgm:pt>
    <dgm:pt modelId="{8C952B6A-64D9-4AF0-8F78-9FDADD7971A6}" type="pres">
      <dgm:prSet presAssocID="{F8C77A8D-A622-4994-A8E6-9BCCC494B18D}" presName="linNode" presStyleCnt="0"/>
      <dgm:spPr/>
    </dgm:pt>
    <dgm:pt modelId="{99AE1E8C-6ABE-4F38-90BD-0A623B434FBC}" type="pres">
      <dgm:prSet presAssocID="{F8C77A8D-A622-4994-A8E6-9BCCC494B18D}" presName="parTx" presStyleLbl="revTx" presStyleIdx="0" presStyleCnt="3">
        <dgm:presLayoutVars>
          <dgm:chMax val="1"/>
          <dgm:bulletEnabled val="1"/>
        </dgm:presLayoutVars>
      </dgm:prSet>
      <dgm:spPr/>
    </dgm:pt>
    <dgm:pt modelId="{D515D7EA-6F99-4170-9F89-A8E4FD5C2FC3}" type="pres">
      <dgm:prSet presAssocID="{F8C77A8D-A622-4994-A8E6-9BCCC494B18D}" presName="bracket" presStyleLbl="parChTrans1D1" presStyleIdx="0" presStyleCnt="3"/>
      <dgm:spPr/>
    </dgm:pt>
    <dgm:pt modelId="{238C18E4-7F81-4B94-BB83-EA5FB4FB2A08}" type="pres">
      <dgm:prSet presAssocID="{F8C77A8D-A622-4994-A8E6-9BCCC494B18D}" presName="spH" presStyleCnt="0"/>
      <dgm:spPr/>
    </dgm:pt>
    <dgm:pt modelId="{B7EB46A1-3E85-4834-B0BE-5050ECD997B3}" type="pres">
      <dgm:prSet presAssocID="{F8C77A8D-A622-4994-A8E6-9BCCC494B18D}" presName="desTx" presStyleLbl="node1" presStyleIdx="0" presStyleCnt="3">
        <dgm:presLayoutVars>
          <dgm:bulletEnabled val="1"/>
        </dgm:presLayoutVars>
      </dgm:prSet>
      <dgm:spPr/>
    </dgm:pt>
    <dgm:pt modelId="{0504D5C6-B051-4526-B24A-48BE63B6BFFD}" type="pres">
      <dgm:prSet presAssocID="{3F3D9E91-E39C-4022-8FD7-25B53556806B}" presName="spV" presStyleCnt="0"/>
      <dgm:spPr/>
    </dgm:pt>
    <dgm:pt modelId="{80E1F08B-774B-40D0-9E6B-97586C774E0C}" type="pres">
      <dgm:prSet presAssocID="{903F6D4C-675B-4BB9-9448-775B274088F8}" presName="linNode" presStyleCnt="0"/>
      <dgm:spPr/>
    </dgm:pt>
    <dgm:pt modelId="{D3C4A6FE-9D0B-45FB-BF9B-E3C11CE1D6E3}" type="pres">
      <dgm:prSet presAssocID="{903F6D4C-675B-4BB9-9448-775B274088F8}" presName="parTx" presStyleLbl="revTx" presStyleIdx="1" presStyleCnt="3">
        <dgm:presLayoutVars>
          <dgm:chMax val="1"/>
          <dgm:bulletEnabled val="1"/>
        </dgm:presLayoutVars>
      </dgm:prSet>
      <dgm:spPr/>
    </dgm:pt>
    <dgm:pt modelId="{E94849AA-2536-4B8D-BB95-E6A65283F924}" type="pres">
      <dgm:prSet presAssocID="{903F6D4C-675B-4BB9-9448-775B274088F8}" presName="bracket" presStyleLbl="parChTrans1D1" presStyleIdx="1" presStyleCnt="3"/>
      <dgm:spPr/>
    </dgm:pt>
    <dgm:pt modelId="{3271974B-ADFC-4775-85E0-7D58DA987387}" type="pres">
      <dgm:prSet presAssocID="{903F6D4C-675B-4BB9-9448-775B274088F8}" presName="spH" presStyleCnt="0"/>
      <dgm:spPr/>
    </dgm:pt>
    <dgm:pt modelId="{413CA7F1-84EB-46B9-BD29-4EF02C1F175C}" type="pres">
      <dgm:prSet presAssocID="{903F6D4C-675B-4BB9-9448-775B274088F8}" presName="desTx" presStyleLbl="node1" presStyleIdx="1" presStyleCnt="3">
        <dgm:presLayoutVars>
          <dgm:bulletEnabled val="1"/>
        </dgm:presLayoutVars>
      </dgm:prSet>
      <dgm:spPr/>
    </dgm:pt>
    <dgm:pt modelId="{A4797ED9-B2DE-484B-A465-97DBD81ECD62}" type="pres">
      <dgm:prSet presAssocID="{EB12BC10-FAD5-412C-AF13-7E1F908CB8E2}" presName="spV" presStyleCnt="0"/>
      <dgm:spPr/>
    </dgm:pt>
    <dgm:pt modelId="{8C218282-5E55-4646-9EED-C9D9EA41B5BF}" type="pres">
      <dgm:prSet presAssocID="{DDC0E75A-2779-4FA8-8746-BC111847920A}" presName="linNode" presStyleCnt="0"/>
      <dgm:spPr/>
    </dgm:pt>
    <dgm:pt modelId="{04B04218-9619-440D-893A-9D63C897C50F}" type="pres">
      <dgm:prSet presAssocID="{DDC0E75A-2779-4FA8-8746-BC111847920A}" presName="parTx" presStyleLbl="revTx" presStyleIdx="2" presStyleCnt="3">
        <dgm:presLayoutVars>
          <dgm:chMax val="1"/>
          <dgm:bulletEnabled val="1"/>
        </dgm:presLayoutVars>
      </dgm:prSet>
      <dgm:spPr/>
    </dgm:pt>
    <dgm:pt modelId="{4FDEBFD7-4806-41F5-93BF-FABE9950D2A7}" type="pres">
      <dgm:prSet presAssocID="{DDC0E75A-2779-4FA8-8746-BC111847920A}" presName="bracket" presStyleLbl="parChTrans1D1" presStyleIdx="2" presStyleCnt="3"/>
      <dgm:spPr/>
    </dgm:pt>
    <dgm:pt modelId="{C332DCB7-BB62-4CDE-80A7-E55D2530F131}" type="pres">
      <dgm:prSet presAssocID="{DDC0E75A-2779-4FA8-8746-BC111847920A}" presName="spH" presStyleCnt="0"/>
      <dgm:spPr/>
    </dgm:pt>
    <dgm:pt modelId="{98D28103-FE26-4A2C-840C-150DB4326D05}" type="pres">
      <dgm:prSet presAssocID="{DDC0E75A-2779-4FA8-8746-BC111847920A}" presName="desTx" presStyleLbl="node1" presStyleIdx="2" presStyleCnt="3">
        <dgm:presLayoutVars>
          <dgm:bulletEnabled val="1"/>
        </dgm:presLayoutVars>
      </dgm:prSet>
      <dgm:spPr/>
    </dgm:pt>
  </dgm:ptLst>
  <dgm:cxnLst>
    <dgm:cxn modelId="{2DB25B14-76BD-4A6B-BB22-290F9CF48E52}" srcId="{700D555B-9731-40AD-ACAD-A29D94BFD0A8}" destId="{F8C77A8D-A622-4994-A8E6-9BCCC494B18D}" srcOrd="0" destOrd="0" parTransId="{DC572EB3-118E-42A5-BCD3-C6CE9672FD01}" sibTransId="{3F3D9E91-E39C-4022-8FD7-25B53556806B}"/>
    <dgm:cxn modelId="{7AEDD21B-4051-4DE8-8873-31196D25E0E9}" type="presOf" srcId="{053CCEE7-1596-405B-88C3-7327D2AADA0E}" destId="{B7EB46A1-3E85-4834-B0BE-5050ECD997B3}" srcOrd="0" destOrd="0" presId="urn:diagrams.loki3.com/BracketList"/>
    <dgm:cxn modelId="{D6530B25-EA39-419E-B011-D4E11F6E062C}" srcId="{DDC0E75A-2779-4FA8-8746-BC111847920A}" destId="{C863180E-5FF9-4911-9557-F8E017008791}" srcOrd="0" destOrd="0" parTransId="{EEE8383E-82A7-49BF-9A79-B9478F1489B4}" sibTransId="{1252DF27-6C1E-42DA-AC63-03236A401D92}"/>
    <dgm:cxn modelId="{29AEF232-2E3E-4232-81DE-99ECC414A476}" srcId="{903F6D4C-675B-4BB9-9448-775B274088F8}" destId="{DA7FD520-54D2-423B-A046-2A4040152237}" srcOrd="0" destOrd="0" parTransId="{5F8FBC66-DCA3-4F01-9F69-31A120529C22}" sibTransId="{BEFB5BB3-F069-4A2A-8A01-1EE4846A64E8}"/>
    <dgm:cxn modelId="{FBD33342-F646-4074-8CAA-4B5636742330}" type="presOf" srcId="{F8C77A8D-A622-4994-A8E6-9BCCC494B18D}" destId="{99AE1E8C-6ABE-4F38-90BD-0A623B434FBC}" srcOrd="0" destOrd="0" presId="urn:diagrams.loki3.com/BracketList"/>
    <dgm:cxn modelId="{20535C4C-0AC1-4B0B-B678-DEE96BFE049A}" type="presOf" srcId="{DDC0E75A-2779-4FA8-8746-BC111847920A}" destId="{04B04218-9619-440D-893A-9D63C897C50F}" srcOrd="0" destOrd="0" presId="urn:diagrams.loki3.com/BracketList"/>
    <dgm:cxn modelId="{B11F6050-18A4-41CC-9124-C4780BE99C40}" srcId="{F8C77A8D-A622-4994-A8E6-9BCCC494B18D}" destId="{053CCEE7-1596-405B-88C3-7327D2AADA0E}" srcOrd="0" destOrd="0" parTransId="{321B9915-BD99-4C0E-B4C9-224F8101768C}" sibTransId="{34024628-F343-4115-85B1-E46E1DA7DF57}"/>
    <dgm:cxn modelId="{A2508B51-C3D7-415D-9142-C4F61A586478}" type="presOf" srcId="{C863180E-5FF9-4911-9557-F8E017008791}" destId="{98D28103-FE26-4A2C-840C-150DB4326D05}" srcOrd="0" destOrd="0" presId="urn:diagrams.loki3.com/BracketList"/>
    <dgm:cxn modelId="{6144527B-7F07-4F47-A5C6-72BEEB428AE3}" type="presOf" srcId="{DA7FD520-54D2-423B-A046-2A4040152237}" destId="{413CA7F1-84EB-46B9-BD29-4EF02C1F175C}" srcOrd="0" destOrd="0" presId="urn:diagrams.loki3.com/BracketList"/>
    <dgm:cxn modelId="{21685A9D-85D2-4DA1-A174-97E23B352F0A}" srcId="{700D555B-9731-40AD-ACAD-A29D94BFD0A8}" destId="{DDC0E75A-2779-4FA8-8746-BC111847920A}" srcOrd="2" destOrd="0" parTransId="{3652B1BD-50E8-4693-A8CB-AD1C89F9C143}" sibTransId="{4E6E0B28-7E73-437B-9B9D-268ACF7E342C}"/>
    <dgm:cxn modelId="{7C18D6ED-CEF0-4E44-9244-986622709EE2}" srcId="{700D555B-9731-40AD-ACAD-A29D94BFD0A8}" destId="{903F6D4C-675B-4BB9-9448-775B274088F8}" srcOrd="1" destOrd="0" parTransId="{E21ABEB8-3585-4A95-BB6F-A6EA92B5E5CA}" sibTransId="{EB12BC10-FAD5-412C-AF13-7E1F908CB8E2}"/>
    <dgm:cxn modelId="{011624F5-70CC-4A11-9457-A56610FB9623}" type="presOf" srcId="{700D555B-9731-40AD-ACAD-A29D94BFD0A8}" destId="{96F2641B-1D0A-4420-A976-157888AA2E15}" srcOrd="0" destOrd="0" presId="urn:diagrams.loki3.com/BracketList"/>
    <dgm:cxn modelId="{B3D86DF9-AC0E-42A7-9133-45056B90B0EF}" type="presOf" srcId="{903F6D4C-675B-4BB9-9448-775B274088F8}" destId="{D3C4A6FE-9D0B-45FB-BF9B-E3C11CE1D6E3}" srcOrd="0" destOrd="0" presId="urn:diagrams.loki3.com/BracketList"/>
    <dgm:cxn modelId="{1CA9F083-071D-40C6-B220-0C0CFB659AF4}" type="presParOf" srcId="{96F2641B-1D0A-4420-A976-157888AA2E15}" destId="{8C952B6A-64D9-4AF0-8F78-9FDADD7971A6}" srcOrd="0" destOrd="0" presId="urn:diagrams.loki3.com/BracketList"/>
    <dgm:cxn modelId="{1422A2E4-8D3B-4F76-A417-9685DE246D50}" type="presParOf" srcId="{8C952B6A-64D9-4AF0-8F78-9FDADD7971A6}" destId="{99AE1E8C-6ABE-4F38-90BD-0A623B434FBC}" srcOrd="0" destOrd="0" presId="urn:diagrams.loki3.com/BracketList"/>
    <dgm:cxn modelId="{744A0401-81D8-4190-8DDE-392FE4EF6E8C}" type="presParOf" srcId="{8C952B6A-64D9-4AF0-8F78-9FDADD7971A6}" destId="{D515D7EA-6F99-4170-9F89-A8E4FD5C2FC3}" srcOrd="1" destOrd="0" presId="urn:diagrams.loki3.com/BracketList"/>
    <dgm:cxn modelId="{67F0B430-7E82-4C47-888C-119B96A7150B}" type="presParOf" srcId="{8C952B6A-64D9-4AF0-8F78-9FDADD7971A6}" destId="{238C18E4-7F81-4B94-BB83-EA5FB4FB2A08}" srcOrd="2" destOrd="0" presId="urn:diagrams.loki3.com/BracketList"/>
    <dgm:cxn modelId="{64BEA5F3-C863-4B6F-98D9-FFE0A7AA2A54}" type="presParOf" srcId="{8C952B6A-64D9-4AF0-8F78-9FDADD7971A6}" destId="{B7EB46A1-3E85-4834-B0BE-5050ECD997B3}" srcOrd="3" destOrd="0" presId="urn:diagrams.loki3.com/BracketList"/>
    <dgm:cxn modelId="{A9155E50-B8F9-48A4-B2D5-124FEC3266DB}" type="presParOf" srcId="{96F2641B-1D0A-4420-A976-157888AA2E15}" destId="{0504D5C6-B051-4526-B24A-48BE63B6BFFD}" srcOrd="1" destOrd="0" presId="urn:diagrams.loki3.com/BracketList"/>
    <dgm:cxn modelId="{7EF769CE-2BDF-4352-82E5-0F292DF260F8}" type="presParOf" srcId="{96F2641B-1D0A-4420-A976-157888AA2E15}" destId="{80E1F08B-774B-40D0-9E6B-97586C774E0C}" srcOrd="2" destOrd="0" presId="urn:diagrams.loki3.com/BracketList"/>
    <dgm:cxn modelId="{C04532D6-AE69-49D3-9BAE-02B3C5146834}" type="presParOf" srcId="{80E1F08B-774B-40D0-9E6B-97586C774E0C}" destId="{D3C4A6FE-9D0B-45FB-BF9B-E3C11CE1D6E3}" srcOrd="0" destOrd="0" presId="urn:diagrams.loki3.com/BracketList"/>
    <dgm:cxn modelId="{CD522A50-6E91-4F02-85F6-07772A0564E5}" type="presParOf" srcId="{80E1F08B-774B-40D0-9E6B-97586C774E0C}" destId="{E94849AA-2536-4B8D-BB95-E6A65283F924}" srcOrd="1" destOrd="0" presId="urn:diagrams.loki3.com/BracketList"/>
    <dgm:cxn modelId="{0D286C81-707B-412F-88E0-88C32DC1A56E}" type="presParOf" srcId="{80E1F08B-774B-40D0-9E6B-97586C774E0C}" destId="{3271974B-ADFC-4775-85E0-7D58DA987387}" srcOrd="2" destOrd="0" presId="urn:diagrams.loki3.com/BracketList"/>
    <dgm:cxn modelId="{79D6C233-2A37-42F1-927B-3E2F638757FF}" type="presParOf" srcId="{80E1F08B-774B-40D0-9E6B-97586C774E0C}" destId="{413CA7F1-84EB-46B9-BD29-4EF02C1F175C}" srcOrd="3" destOrd="0" presId="urn:diagrams.loki3.com/BracketList"/>
    <dgm:cxn modelId="{13F1323B-13E1-4687-97D3-0E9C5CB6F851}" type="presParOf" srcId="{96F2641B-1D0A-4420-A976-157888AA2E15}" destId="{A4797ED9-B2DE-484B-A465-97DBD81ECD62}" srcOrd="3" destOrd="0" presId="urn:diagrams.loki3.com/BracketList"/>
    <dgm:cxn modelId="{B5713896-5B00-47F2-8530-4AB626BC8D3A}" type="presParOf" srcId="{96F2641B-1D0A-4420-A976-157888AA2E15}" destId="{8C218282-5E55-4646-9EED-C9D9EA41B5BF}" srcOrd="4" destOrd="0" presId="urn:diagrams.loki3.com/BracketList"/>
    <dgm:cxn modelId="{69996643-6DB1-4BE9-B929-833C45A9FD1F}" type="presParOf" srcId="{8C218282-5E55-4646-9EED-C9D9EA41B5BF}" destId="{04B04218-9619-440D-893A-9D63C897C50F}" srcOrd="0" destOrd="0" presId="urn:diagrams.loki3.com/BracketList"/>
    <dgm:cxn modelId="{1DBDC0B1-B6FC-42C7-A3FA-2E5B29FBA516}" type="presParOf" srcId="{8C218282-5E55-4646-9EED-C9D9EA41B5BF}" destId="{4FDEBFD7-4806-41F5-93BF-FABE9950D2A7}" srcOrd="1" destOrd="0" presId="urn:diagrams.loki3.com/BracketList"/>
    <dgm:cxn modelId="{93A57DD7-7D60-473E-9A62-C185D4BC8EE8}" type="presParOf" srcId="{8C218282-5E55-4646-9EED-C9D9EA41B5BF}" destId="{C332DCB7-BB62-4CDE-80A7-E55D2530F131}" srcOrd="2" destOrd="0" presId="urn:diagrams.loki3.com/BracketList"/>
    <dgm:cxn modelId="{955D7828-8CFD-4C66-B0E8-72092FC8A7F3}" type="presParOf" srcId="{8C218282-5E55-4646-9EED-C9D9EA41B5BF}" destId="{98D28103-FE26-4A2C-840C-150DB4326D05}" srcOrd="3" destOrd="0" presId="urn:diagrams.loki3.com/Bracke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A2EDD9-C89F-49C9-AE4A-D6196B4CA219}">
      <dsp:nvSpPr>
        <dsp:cNvPr id="0" name=""/>
        <dsp:cNvSpPr/>
      </dsp:nvSpPr>
      <dsp:spPr>
        <a:xfrm>
          <a:off x="329621" y="780309"/>
          <a:ext cx="1027230" cy="1027230"/>
        </a:xfrm>
        <a:prstGeom prst="round2DiagRect">
          <a:avLst>
            <a:gd name="adj1" fmla="val 29727"/>
            <a:gd name="adj2" fmla="val 0"/>
          </a:avLst>
        </a:prstGeom>
        <a:solidFill>
          <a:schemeClr val="accent2">
            <a:hueOff val="0"/>
            <a:satOff val="0"/>
            <a:lumOff val="0"/>
            <a:alphaOff val="0"/>
          </a:schemeClr>
        </a:solidFill>
        <a:ln w="6350" cap="flat" cmpd="sng" algn="in">
          <a:solidFill>
            <a:schemeClr val="lt1">
              <a:alpha val="0"/>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AFF6CE53-2172-43E4-BC33-3C48272DDCF0}">
      <dsp:nvSpPr>
        <dsp:cNvPr id="0" name=""/>
        <dsp:cNvSpPr/>
      </dsp:nvSpPr>
      <dsp:spPr>
        <a:xfrm>
          <a:off x="548539" y="999227"/>
          <a:ext cx="589394" cy="5893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B2757675-DFB6-4B33-9701-161572571D2B}">
      <dsp:nvSpPr>
        <dsp:cNvPr id="0" name=""/>
        <dsp:cNvSpPr/>
      </dsp:nvSpPr>
      <dsp:spPr>
        <a:xfrm>
          <a:off x="1244" y="2127496"/>
          <a:ext cx="1683984" cy="673593"/>
        </a:xfrm>
        <a:prstGeom prst="rect">
          <a:avLst/>
        </a:prstGeom>
        <a:noFill/>
        <a:ln w="6350" cap="flat" cmpd="sng" algn="in">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b="0" i="0" kern="1200" dirty="0"/>
            <a:t>Billing and Payments</a:t>
          </a:r>
          <a:endParaRPr lang="en-US" sz="2300" kern="1200" dirty="0"/>
        </a:p>
      </dsp:txBody>
      <dsp:txXfrm>
        <a:off x="1244" y="2127496"/>
        <a:ext cx="1683984" cy="673593"/>
      </dsp:txXfrm>
    </dsp:sp>
    <dsp:sp modelId="{0E81F59E-BE24-4A43-8B4D-78AE486DB35A}">
      <dsp:nvSpPr>
        <dsp:cNvPr id="0" name=""/>
        <dsp:cNvSpPr/>
      </dsp:nvSpPr>
      <dsp:spPr>
        <a:xfrm>
          <a:off x="2308303" y="780309"/>
          <a:ext cx="1027230" cy="1027230"/>
        </a:xfrm>
        <a:prstGeom prst="round2DiagRect">
          <a:avLst>
            <a:gd name="adj1" fmla="val 29727"/>
            <a:gd name="adj2" fmla="val 0"/>
          </a:avLst>
        </a:prstGeom>
        <a:solidFill>
          <a:schemeClr val="accent3">
            <a:hueOff val="0"/>
            <a:satOff val="0"/>
            <a:lumOff val="0"/>
            <a:alphaOff val="0"/>
          </a:schemeClr>
        </a:solidFill>
        <a:ln w="6350" cap="flat" cmpd="sng" algn="in">
          <a:solidFill>
            <a:schemeClr val="lt1">
              <a:alpha val="0"/>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C6C18185-40AF-48A2-8685-C39F432C8E80}">
      <dsp:nvSpPr>
        <dsp:cNvPr id="0" name=""/>
        <dsp:cNvSpPr/>
      </dsp:nvSpPr>
      <dsp:spPr>
        <a:xfrm>
          <a:off x="2527221" y="999227"/>
          <a:ext cx="589394" cy="5893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1CD40C66-A0B4-4978-9941-A79D4CBD111B}">
      <dsp:nvSpPr>
        <dsp:cNvPr id="0" name=""/>
        <dsp:cNvSpPr/>
      </dsp:nvSpPr>
      <dsp:spPr>
        <a:xfrm>
          <a:off x="1979926" y="2127496"/>
          <a:ext cx="1683984" cy="673593"/>
        </a:xfrm>
        <a:prstGeom prst="rect">
          <a:avLst/>
        </a:prstGeom>
        <a:noFill/>
        <a:ln w="6350" cap="flat" cmpd="sng" algn="in">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b="0" i="0" kern="1200" dirty="0"/>
            <a:t>SORTING DATA</a:t>
          </a:r>
          <a:endParaRPr lang="en-US" sz="2300" kern="1200" dirty="0"/>
        </a:p>
      </dsp:txBody>
      <dsp:txXfrm>
        <a:off x="1979926" y="2127496"/>
        <a:ext cx="1683984" cy="673593"/>
      </dsp:txXfrm>
    </dsp:sp>
    <dsp:sp modelId="{81253FDF-02A1-40D1-89CA-3EA7AF168FD7}">
      <dsp:nvSpPr>
        <dsp:cNvPr id="0" name=""/>
        <dsp:cNvSpPr/>
      </dsp:nvSpPr>
      <dsp:spPr>
        <a:xfrm>
          <a:off x="4286984" y="780309"/>
          <a:ext cx="1027230" cy="1027230"/>
        </a:xfrm>
        <a:prstGeom prst="round2DiagRect">
          <a:avLst>
            <a:gd name="adj1" fmla="val 29727"/>
            <a:gd name="adj2" fmla="val 0"/>
          </a:avLst>
        </a:prstGeom>
        <a:solidFill>
          <a:schemeClr val="accent4">
            <a:hueOff val="0"/>
            <a:satOff val="0"/>
            <a:lumOff val="0"/>
            <a:alphaOff val="0"/>
          </a:schemeClr>
        </a:solidFill>
        <a:ln w="6350" cap="flat" cmpd="sng" algn="in">
          <a:solidFill>
            <a:schemeClr val="lt1">
              <a:alpha val="0"/>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8156E8E0-9CDC-4EAB-A61D-AF474D6D9368}">
      <dsp:nvSpPr>
        <dsp:cNvPr id="0" name=""/>
        <dsp:cNvSpPr/>
      </dsp:nvSpPr>
      <dsp:spPr>
        <a:xfrm>
          <a:off x="4505902" y="999227"/>
          <a:ext cx="589394" cy="58939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2DEB68D9-2D2A-405A-A95A-F123B81445D3}">
      <dsp:nvSpPr>
        <dsp:cNvPr id="0" name=""/>
        <dsp:cNvSpPr/>
      </dsp:nvSpPr>
      <dsp:spPr>
        <a:xfrm>
          <a:off x="3958607" y="2127496"/>
          <a:ext cx="1683984" cy="673593"/>
        </a:xfrm>
        <a:prstGeom prst="rect">
          <a:avLst/>
        </a:prstGeom>
        <a:noFill/>
        <a:ln w="6350" cap="flat" cmpd="sng" algn="in">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b="0" i="0" kern="1200" dirty="0"/>
            <a:t>Patient Records </a:t>
          </a:r>
          <a:endParaRPr lang="en-US" sz="2300" kern="1200" dirty="0"/>
        </a:p>
      </dsp:txBody>
      <dsp:txXfrm>
        <a:off x="3958607" y="2127496"/>
        <a:ext cx="1683984" cy="673593"/>
      </dsp:txXfrm>
    </dsp:sp>
    <dsp:sp modelId="{B774B1FE-74CD-43D1-B7CE-3CCB6A862823}">
      <dsp:nvSpPr>
        <dsp:cNvPr id="0" name=""/>
        <dsp:cNvSpPr/>
      </dsp:nvSpPr>
      <dsp:spPr>
        <a:xfrm>
          <a:off x="6265666" y="780309"/>
          <a:ext cx="1027230" cy="1027230"/>
        </a:xfrm>
        <a:prstGeom prst="round2DiagRect">
          <a:avLst>
            <a:gd name="adj1" fmla="val 29727"/>
            <a:gd name="adj2" fmla="val 0"/>
          </a:avLst>
        </a:prstGeom>
        <a:solidFill>
          <a:schemeClr val="accent5">
            <a:hueOff val="0"/>
            <a:satOff val="0"/>
            <a:lumOff val="0"/>
            <a:alphaOff val="0"/>
          </a:schemeClr>
        </a:solidFill>
        <a:ln w="6350" cap="flat" cmpd="sng" algn="in">
          <a:solidFill>
            <a:schemeClr val="lt1">
              <a:alpha val="0"/>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AA900BC7-7FFE-4D50-9DD0-368DFFAE96E4}">
      <dsp:nvSpPr>
        <dsp:cNvPr id="0" name=""/>
        <dsp:cNvSpPr/>
      </dsp:nvSpPr>
      <dsp:spPr>
        <a:xfrm>
          <a:off x="6484584" y="999227"/>
          <a:ext cx="589394" cy="58939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1CEB750D-525A-4537-9EFD-540D0ED3F0E2}">
      <dsp:nvSpPr>
        <dsp:cNvPr id="0" name=""/>
        <dsp:cNvSpPr/>
      </dsp:nvSpPr>
      <dsp:spPr>
        <a:xfrm>
          <a:off x="5937289" y="2127496"/>
          <a:ext cx="1683984" cy="673593"/>
        </a:xfrm>
        <a:prstGeom prst="rect">
          <a:avLst/>
        </a:prstGeom>
        <a:noFill/>
        <a:ln w="6350" cap="flat" cmpd="sng" algn="in">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dirty="0"/>
            <a:t>Emergency Help</a:t>
          </a:r>
        </a:p>
      </dsp:txBody>
      <dsp:txXfrm>
        <a:off x="5937289" y="2127496"/>
        <a:ext cx="1683984" cy="673593"/>
      </dsp:txXfrm>
    </dsp:sp>
    <dsp:sp modelId="{23044604-5B2E-4FF7-AB88-E3BABED8EA42}">
      <dsp:nvSpPr>
        <dsp:cNvPr id="0" name=""/>
        <dsp:cNvSpPr/>
      </dsp:nvSpPr>
      <dsp:spPr>
        <a:xfrm>
          <a:off x="8244348" y="780309"/>
          <a:ext cx="1027230" cy="1027230"/>
        </a:xfrm>
        <a:prstGeom prst="round2DiagRect">
          <a:avLst>
            <a:gd name="adj1" fmla="val 29727"/>
            <a:gd name="adj2" fmla="val 0"/>
          </a:avLst>
        </a:prstGeom>
        <a:solidFill>
          <a:schemeClr val="accent6">
            <a:hueOff val="0"/>
            <a:satOff val="0"/>
            <a:lumOff val="0"/>
            <a:alphaOff val="0"/>
          </a:schemeClr>
        </a:solidFill>
        <a:ln w="6350" cap="flat" cmpd="sng" algn="in">
          <a:solidFill>
            <a:schemeClr val="lt1">
              <a:alpha val="0"/>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BF3284B0-565D-48A4-9190-929F24573A57}">
      <dsp:nvSpPr>
        <dsp:cNvPr id="0" name=""/>
        <dsp:cNvSpPr/>
      </dsp:nvSpPr>
      <dsp:spPr>
        <a:xfrm>
          <a:off x="8463266" y="999227"/>
          <a:ext cx="589394" cy="58939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042BBEDC-88F5-4DE7-B588-4AEEF2B6249A}">
      <dsp:nvSpPr>
        <dsp:cNvPr id="0" name=""/>
        <dsp:cNvSpPr/>
      </dsp:nvSpPr>
      <dsp:spPr>
        <a:xfrm>
          <a:off x="7915971" y="2127496"/>
          <a:ext cx="1683984" cy="673593"/>
        </a:xfrm>
        <a:prstGeom prst="rect">
          <a:avLst/>
        </a:prstGeom>
        <a:noFill/>
        <a:ln w="6350" cap="flat" cmpd="sng" algn="in">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dirty="0"/>
            <a:t>Hospital Details</a:t>
          </a:r>
        </a:p>
      </dsp:txBody>
      <dsp:txXfrm>
        <a:off x="7915971" y="2127496"/>
        <a:ext cx="1683984" cy="6735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AE1E8C-6ABE-4F38-90BD-0A623B434FBC}">
      <dsp:nvSpPr>
        <dsp:cNvPr id="0" name=""/>
        <dsp:cNvSpPr/>
      </dsp:nvSpPr>
      <dsp:spPr>
        <a:xfrm>
          <a:off x="3084" y="1423243"/>
          <a:ext cx="1577663" cy="1024650"/>
        </a:xfrm>
        <a:prstGeom prst="rect">
          <a:avLst/>
        </a:prstGeom>
        <a:noFill/>
        <a:ln w="6350" cap="flat" cmpd="sng" algn="in">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8016" tIns="45720" rIns="128016" bIns="45720" numCol="1" spcCol="1270" anchor="ctr" anchorCtr="0">
          <a:noAutofit/>
        </a:bodyPr>
        <a:lstStyle/>
        <a:p>
          <a:pPr marL="0" lvl="0" indent="0" algn="r" defTabSz="800100">
            <a:lnSpc>
              <a:spcPct val="90000"/>
            </a:lnSpc>
            <a:spcBef>
              <a:spcPct val="0"/>
            </a:spcBef>
            <a:spcAft>
              <a:spcPct val="35000"/>
            </a:spcAft>
            <a:buNone/>
          </a:pPr>
          <a:r>
            <a:rPr lang="en-US" sz="1800" b="1" i="0" kern="1200" dirty="0"/>
            <a:t>Integration with Emerging Technologies: </a:t>
          </a:r>
          <a:endParaRPr lang="en-US" sz="1800" b="1" kern="1200" dirty="0"/>
        </a:p>
      </dsp:txBody>
      <dsp:txXfrm>
        <a:off x="3084" y="1423243"/>
        <a:ext cx="1577663" cy="1024650"/>
      </dsp:txXfrm>
    </dsp:sp>
    <dsp:sp modelId="{D515D7EA-6F99-4170-9F89-A8E4FD5C2FC3}">
      <dsp:nvSpPr>
        <dsp:cNvPr id="0" name=""/>
        <dsp:cNvSpPr/>
      </dsp:nvSpPr>
      <dsp:spPr>
        <a:xfrm>
          <a:off x="1580748" y="1279152"/>
          <a:ext cx="315532" cy="1312832"/>
        </a:xfrm>
        <a:prstGeom prst="leftBrace">
          <a:avLst>
            <a:gd name="adj1" fmla="val 35000"/>
            <a:gd name="adj2" fmla="val 50000"/>
          </a:avLst>
        </a:prstGeom>
        <a:noFill/>
        <a:ln w="34925" cap="flat" cmpd="sng" algn="in">
          <a:solidFill>
            <a:schemeClr val="dk2">
              <a:shade val="6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B7EB46A1-3E85-4834-B0BE-5050ECD997B3}">
      <dsp:nvSpPr>
        <dsp:cNvPr id="0" name=""/>
        <dsp:cNvSpPr/>
      </dsp:nvSpPr>
      <dsp:spPr>
        <a:xfrm>
          <a:off x="2022494" y="1279152"/>
          <a:ext cx="4291245" cy="1312832"/>
        </a:xfrm>
        <a:prstGeom prst="rect">
          <a:avLst/>
        </a:prstGeom>
        <a:solidFill>
          <a:schemeClr val="dk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just" defTabSz="800100">
            <a:lnSpc>
              <a:spcPct val="90000"/>
            </a:lnSpc>
            <a:spcBef>
              <a:spcPct val="0"/>
            </a:spcBef>
            <a:spcAft>
              <a:spcPct val="15000"/>
            </a:spcAft>
            <a:buChar char="•"/>
          </a:pPr>
          <a:r>
            <a:rPr lang="en-US" sz="1800" b="0" i="0" kern="1200" dirty="0"/>
            <a:t>HMS is likely to integrate with emerging technologies such as the Artificial Intelligence (AI), Machine Learning (ML), Internet of Things (IoT), and Big Data Analytics. </a:t>
          </a:r>
          <a:endParaRPr lang="en-US" sz="1800" kern="1200" dirty="0"/>
        </a:p>
      </dsp:txBody>
      <dsp:txXfrm>
        <a:off x="2022494" y="1279152"/>
        <a:ext cx="4291245" cy="1312832"/>
      </dsp:txXfrm>
    </dsp:sp>
    <dsp:sp modelId="{D3C4A6FE-9D0B-45FB-BF9B-E3C11CE1D6E3}">
      <dsp:nvSpPr>
        <dsp:cNvPr id="0" name=""/>
        <dsp:cNvSpPr/>
      </dsp:nvSpPr>
      <dsp:spPr>
        <a:xfrm>
          <a:off x="3084" y="2688805"/>
          <a:ext cx="1577663" cy="1024650"/>
        </a:xfrm>
        <a:prstGeom prst="rect">
          <a:avLst/>
        </a:prstGeom>
        <a:noFill/>
        <a:ln w="6350" cap="flat" cmpd="sng" algn="in">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8016" tIns="45720" rIns="128016" bIns="45720" numCol="1" spcCol="1270" anchor="ctr" anchorCtr="0">
          <a:noAutofit/>
        </a:bodyPr>
        <a:lstStyle/>
        <a:p>
          <a:pPr marL="0" lvl="0" indent="0" algn="r" defTabSz="800100">
            <a:lnSpc>
              <a:spcPct val="90000"/>
            </a:lnSpc>
            <a:spcBef>
              <a:spcPct val="0"/>
            </a:spcBef>
            <a:spcAft>
              <a:spcPct val="35000"/>
            </a:spcAft>
            <a:buNone/>
          </a:pPr>
          <a:r>
            <a:rPr lang="fr-FR" sz="1800" b="1" i="0" kern="1200" dirty="0"/>
            <a:t>Mobile Applications and Patient Engagement: </a:t>
          </a:r>
          <a:endParaRPr lang="en-US" sz="1800" b="1" kern="1200" dirty="0"/>
        </a:p>
      </dsp:txBody>
      <dsp:txXfrm>
        <a:off x="3084" y="2688805"/>
        <a:ext cx="1577663" cy="1024650"/>
      </dsp:txXfrm>
    </dsp:sp>
    <dsp:sp modelId="{E94849AA-2536-4B8D-BB95-E6A65283F924}">
      <dsp:nvSpPr>
        <dsp:cNvPr id="0" name=""/>
        <dsp:cNvSpPr/>
      </dsp:nvSpPr>
      <dsp:spPr>
        <a:xfrm>
          <a:off x="1580748" y="2656785"/>
          <a:ext cx="315532" cy="1088690"/>
        </a:xfrm>
        <a:prstGeom prst="leftBrace">
          <a:avLst>
            <a:gd name="adj1" fmla="val 35000"/>
            <a:gd name="adj2" fmla="val 50000"/>
          </a:avLst>
        </a:prstGeom>
        <a:noFill/>
        <a:ln w="34925" cap="flat" cmpd="sng" algn="in">
          <a:solidFill>
            <a:schemeClr val="dk2">
              <a:shade val="6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413CA7F1-84EB-46B9-BD29-4EF02C1F175C}">
      <dsp:nvSpPr>
        <dsp:cNvPr id="0" name=""/>
        <dsp:cNvSpPr/>
      </dsp:nvSpPr>
      <dsp:spPr>
        <a:xfrm>
          <a:off x="2022494" y="2656785"/>
          <a:ext cx="4291245" cy="1088690"/>
        </a:xfrm>
        <a:prstGeom prst="rect">
          <a:avLst/>
        </a:prstGeom>
        <a:solidFill>
          <a:schemeClr val="dk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just" defTabSz="800100">
            <a:lnSpc>
              <a:spcPct val="90000"/>
            </a:lnSpc>
            <a:spcBef>
              <a:spcPct val="0"/>
            </a:spcBef>
            <a:spcAft>
              <a:spcPct val="15000"/>
            </a:spcAft>
            <a:buChar char="•"/>
          </a:pPr>
          <a:r>
            <a:rPr lang="en-US" sz="1800" b="0" i="0" kern="1200" dirty="0"/>
            <a:t>Patients will be able to access their medical records, schedule appointments, receive reminders, view test results, and communicate with healthcare providers.</a:t>
          </a:r>
          <a:endParaRPr lang="en-US" sz="1800" kern="1200" dirty="0"/>
        </a:p>
      </dsp:txBody>
      <dsp:txXfrm>
        <a:off x="2022494" y="2656785"/>
        <a:ext cx="4291245" cy="1088690"/>
      </dsp:txXfrm>
    </dsp:sp>
    <dsp:sp modelId="{04B04218-9619-440D-893A-9D63C897C50F}">
      <dsp:nvSpPr>
        <dsp:cNvPr id="0" name=""/>
        <dsp:cNvSpPr/>
      </dsp:nvSpPr>
      <dsp:spPr>
        <a:xfrm>
          <a:off x="3084" y="4067656"/>
          <a:ext cx="1577663" cy="568012"/>
        </a:xfrm>
        <a:prstGeom prst="rect">
          <a:avLst/>
        </a:prstGeom>
        <a:noFill/>
        <a:ln w="6350" cap="flat" cmpd="sng" algn="in">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8016" tIns="45720" rIns="128016" bIns="45720" numCol="1" spcCol="1270" anchor="ctr" anchorCtr="0">
          <a:noAutofit/>
        </a:bodyPr>
        <a:lstStyle/>
        <a:p>
          <a:pPr marL="0" lvl="0" indent="0" algn="r" defTabSz="800100">
            <a:lnSpc>
              <a:spcPct val="90000"/>
            </a:lnSpc>
            <a:spcBef>
              <a:spcPct val="0"/>
            </a:spcBef>
            <a:spcAft>
              <a:spcPct val="35000"/>
            </a:spcAft>
            <a:buNone/>
          </a:pPr>
          <a:r>
            <a:rPr lang="en-US" sz="1800" b="1" i="0" kern="1200" dirty="0"/>
            <a:t>Data Security and Privacy: </a:t>
          </a:r>
        </a:p>
      </dsp:txBody>
      <dsp:txXfrm>
        <a:off x="3084" y="4067656"/>
        <a:ext cx="1577663" cy="568012"/>
      </dsp:txXfrm>
    </dsp:sp>
    <dsp:sp modelId="{4FDEBFD7-4806-41F5-93BF-FABE9950D2A7}">
      <dsp:nvSpPr>
        <dsp:cNvPr id="0" name=""/>
        <dsp:cNvSpPr/>
      </dsp:nvSpPr>
      <dsp:spPr>
        <a:xfrm>
          <a:off x="1580748" y="3810275"/>
          <a:ext cx="315532" cy="1082773"/>
        </a:xfrm>
        <a:prstGeom prst="leftBrace">
          <a:avLst>
            <a:gd name="adj1" fmla="val 35000"/>
            <a:gd name="adj2" fmla="val 50000"/>
          </a:avLst>
        </a:prstGeom>
        <a:noFill/>
        <a:ln w="34925" cap="flat" cmpd="sng" algn="in">
          <a:solidFill>
            <a:schemeClr val="dk2">
              <a:shade val="6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98D28103-FE26-4A2C-840C-150DB4326D05}">
      <dsp:nvSpPr>
        <dsp:cNvPr id="0" name=""/>
        <dsp:cNvSpPr/>
      </dsp:nvSpPr>
      <dsp:spPr>
        <a:xfrm>
          <a:off x="2022494" y="3810275"/>
          <a:ext cx="4291245" cy="1082773"/>
        </a:xfrm>
        <a:prstGeom prst="rect">
          <a:avLst/>
        </a:prstGeom>
        <a:solidFill>
          <a:schemeClr val="dk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just" defTabSz="800100">
            <a:lnSpc>
              <a:spcPct val="90000"/>
            </a:lnSpc>
            <a:spcBef>
              <a:spcPct val="0"/>
            </a:spcBef>
            <a:spcAft>
              <a:spcPct val="15000"/>
            </a:spcAft>
            <a:buChar char="•"/>
          </a:pPr>
          <a:r>
            <a:rPr lang="en-US" sz="1800" b="0" i="0" kern="1200" dirty="0"/>
            <a:t>Data Security and Privacy: As healthcare organizations adopt digital systems, ensuring data security and privacy becomes crucial.</a:t>
          </a:r>
          <a:endParaRPr lang="en-US" sz="1800" kern="1200" dirty="0"/>
        </a:p>
      </dsp:txBody>
      <dsp:txXfrm>
        <a:off x="2022494" y="3810275"/>
        <a:ext cx="4291245" cy="1082773"/>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1.png>
</file>

<file path=ppt/media/image12.svg>
</file>

<file path=ppt/media/image13.png>
</file>

<file path=ppt/media/image14.svg>
</file>

<file path=ppt/media/image15.jpg>
</file>

<file path=ppt/media/image16.jpg>
</file>

<file path=ppt/media/image2.jpg>
</file>

<file path=ppt/media/image3.jpg>
</file>

<file path=ppt/media/image4.jp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11/4/2023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11/4/2023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11/4/2023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11/4/2023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11/4/2023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11/4/2023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11/4/2023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Layout" Target="../slideLayouts/slideLayout8.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4.jp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diagramLayout" Target="../diagrams/layout1.xml"/><Relationship Id="rId7" Type="http://schemas.openxmlformats.org/officeDocument/2006/relationships/image" Target="../media/image1.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jpg"/><Relationship Id="rId1" Type="http://schemas.openxmlformats.org/officeDocument/2006/relationships/slideLayout" Target="../slideLayouts/slideLayout8.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jpg"/><Relationship Id="rId1" Type="http://schemas.openxmlformats.org/officeDocument/2006/relationships/slideLayout" Target="../slideLayouts/slideLayout8.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diagramLayout" Target="../diagrams/layout2.xml"/><Relationship Id="rId7" Type="http://schemas.openxmlformats.org/officeDocument/2006/relationships/image" Target="../media/image16.jpg"/><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5CB2D29-F029-E9F4-1493-65A183AABF7A}"/>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colorTemperature colorTemp="5742"/>
                    </a14:imgEffect>
                    <a14:imgEffect>
                      <a14:saturation sat="238000"/>
                    </a14:imgEffect>
                  </a14:imgLayer>
                </a14:imgProps>
              </a:ext>
              <a:ext uri="{28A0092B-C50C-407E-A947-70E740481C1C}">
                <a14:useLocalDpi xmlns:a14="http://schemas.microsoft.com/office/drawing/2010/main" val="0"/>
              </a:ext>
            </a:extLst>
          </a:blip>
          <a:srcRect l="1694" t="5219" r="76610" b="8092"/>
          <a:stretch/>
        </p:blipFill>
        <p:spPr>
          <a:xfrm>
            <a:off x="5681954" y="4200020"/>
            <a:ext cx="828088" cy="1333500"/>
          </a:xfrm>
          <a:prstGeom prst="rect">
            <a:avLst/>
          </a:prstGeom>
        </p:spPr>
      </p:pic>
      <p:sp>
        <p:nvSpPr>
          <p:cNvPr id="7" name="TextBox 6">
            <a:extLst>
              <a:ext uri="{FF2B5EF4-FFF2-40B4-BE49-F238E27FC236}">
                <a16:creationId xmlns:a16="http://schemas.microsoft.com/office/drawing/2014/main" id="{ECAC69D7-5596-EBB8-C243-A3B23BFF0A67}"/>
              </a:ext>
            </a:extLst>
          </p:cNvPr>
          <p:cNvSpPr txBox="1"/>
          <p:nvPr/>
        </p:nvSpPr>
        <p:spPr>
          <a:xfrm>
            <a:off x="3678030" y="1414879"/>
            <a:ext cx="4835939" cy="861774"/>
          </a:xfrm>
          <a:prstGeom prst="rect">
            <a:avLst/>
          </a:prstGeom>
          <a:noFill/>
        </p:spPr>
        <p:txBody>
          <a:bodyPr wrap="none" rtlCol="0">
            <a:spAutoFit/>
          </a:bodyPr>
          <a:lstStyle/>
          <a:p>
            <a:pPr algn="ctr"/>
            <a:r>
              <a:rPr lang="en-US" sz="2500" dirty="0"/>
              <a:t>Presentation on </a:t>
            </a:r>
          </a:p>
          <a:p>
            <a:pPr algn="ctr"/>
            <a:r>
              <a:rPr lang="en-US" sz="2500" b="1" dirty="0"/>
              <a:t>HOSPITAL MANAGEMENT SYSTEM </a:t>
            </a:r>
          </a:p>
        </p:txBody>
      </p:sp>
      <p:sp>
        <p:nvSpPr>
          <p:cNvPr id="8" name="TextBox 7">
            <a:extLst>
              <a:ext uri="{FF2B5EF4-FFF2-40B4-BE49-F238E27FC236}">
                <a16:creationId xmlns:a16="http://schemas.microsoft.com/office/drawing/2014/main" id="{8E86C492-5EB8-233F-8DDC-C04EDC031B68}"/>
              </a:ext>
            </a:extLst>
          </p:cNvPr>
          <p:cNvSpPr txBox="1"/>
          <p:nvPr/>
        </p:nvSpPr>
        <p:spPr>
          <a:xfrm>
            <a:off x="4645024" y="2476708"/>
            <a:ext cx="2901948" cy="1477328"/>
          </a:xfrm>
          <a:prstGeom prst="rect">
            <a:avLst/>
          </a:prstGeom>
          <a:noFill/>
        </p:spPr>
        <p:txBody>
          <a:bodyPr wrap="none" rtlCol="0">
            <a:spAutoFit/>
          </a:bodyPr>
          <a:lstStyle/>
          <a:p>
            <a:pPr algn="ctr"/>
            <a:r>
              <a:rPr lang="en-US" dirty="0"/>
              <a:t>Submitted by</a:t>
            </a:r>
          </a:p>
          <a:p>
            <a:pPr algn="ctr"/>
            <a:r>
              <a:rPr lang="en-US" dirty="0"/>
              <a:t>ASHWANI(22BCS16719)</a:t>
            </a:r>
          </a:p>
          <a:p>
            <a:pPr algn="ctr"/>
            <a:r>
              <a:rPr lang="en-US" dirty="0"/>
              <a:t>PRIYANSHU(22BCS16721)</a:t>
            </a:r>
          </a:p>
          <a:p>
            <a:pPr algn="ctr"/>
            <a:r>
              <a:rPr lang="en-US" dirty="0"/>
              <a:t>MANISH(22BCS16720)</a:t>
            </a:r>
          </a:p>
          <a:p>
            <a:pPr algn="ctr"/>
            <a:r>
              <a:rPr lang="en-US" dirty="0"/>
              <a:t>SUDHANSHU(22BCS16718)</a:t>
            </a:r>
          </a:p>
        </p:txBody>
      </p:sp>
      <p:sp>
        <p:nvSpPr>
          <p:cNvPr id="9" name="TextBox 8">
            <a:extLst>
              <a:ext uri="{FF2B5EF4-FFF2-40B4-BE49-F238E27FC236}">
                <a16:creationId xmlns:a16="http://schemas.microsoft.com/office/drawing/2014/main" id="{8AC0916A-BBEF-7331-DF42-CC1E3B518DE3}"/>
              </a:ext>
            </a:extLst>
          </p:cNvPr>
          <p:cNvSpPr txBox="1"/>
          <p:nvPr/>
        </p:nvSpPr>
        <p:spPr>
          <a:xfrm>
            <a:off x="4692844" y="660827"/>
            <a:ext cx="2909707" cy="523220"/>
          </a:xfrm>
          <a:prstGeom prst="rect">
            <a:avLst/>
          </a:prstGeom>
          <a:noFill/>
        </p:spPr>
        <p:txBody>
          <a:bodyPr wrap="none" rtlCol="0">
            <a:spAutoFit/>
          </a:bodyPr>
          <a:lstStyle/>
          <a:p>
            <a:r>
              <a:rPr lang="en-US" sz="2800" dirty="0">
                <a:solidFill>
                  <a:srgbClr val="FFFF00"/>
                </a:solidFill>
                <a:highlight>
                  <a:srgbClr val="000080"/>
                </a:highlight>
              </a:rPr>
              <a:t>DSA Minor Project</a:t>
            </a:r>
            <a:endParaRPr lang="en-IN" sz="2800" dirty="0">
              <a:solidFill>
                <a:srgbClr val="FFFF00"/>
              </a:solidFill>
              <a:highlight>
                <a:srgbClr val="000080"/>
              </a:highlight>
            </a:endParaRPr>
          </a:p>
        </p:txBody>
      </p:sp>
      <p:sp>
        <p:nvSpPr>
          <p:cNvPr id="10" name="TextBox 9">
            <a:extLst>
              <a:ext uri="{FF2B5EF4-FFF2-40B4-BE49-F238E27FC236}">
                <a16:creationId xmlns:a16="http://schemas.microsoft.com/office/drawing/2014/main" id="{54B61A10-4D21-7163-82B9-999796A04D68}"/>
              </a:ext>
            </a:extLst>
          </p:cNvPr>
          <p:cNvSpPr txBox="1"/>
          <p:nvPr/>
        </p:nvSpPr>
        <p:spPr>
          <a:xfrm>
            <a:off x="4878792" y="5598195"/>
            <a:ext cx="2723759" cy="430887"/>
          </a:xfrm>
          <a:prstGeom prst="rect">
            <a:avLst/>
          </a:prstGeom>
          <a:noFill/>
        </p:spPr>
        <p:txBody>
          <a:bodyPr wrap="none" rtlCol="0">
            <a:spAutoFit/>
          </a:bodyPr>
          <a:lstStyle/>
          <a:p>
            <a:r>
              <a:rPr lang="en-US" sz="2200" dirty="0">
                <a:solidFill>
                  <a:srgbClr val="BFFDE4"/>
                </a:solidFill>
              </a:rPr>
              <a:t>Chandigarh University</a:t>
            </a:r>
            <a:endParaRPr lang="en-IN" sz="2200" dirty="0">
              <a:solidFill>
                <a:srgbClr val="BFFDE4"/>
              </a:solidFill>
            </a:endParaRPr>
          </a:p>
        </p:txBody>
      </p:sp>
    </p:spTree>
    <p:extLst>
      <p:ext uri="{BB962C8B-B14F-4D97-AF65-F5344CB8AC3E}">
        <p14:creationId xmlns:p14="http://schemas.microsoft.com/office/powerpoint/2010/main" val="42228697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68F5EC-A73A-CE58-B1C2-ECD7EE7A5226}"/>
              </a:ext>
            </a:extLst>
          </p:cNvPr>
          <p:cNvSpPr>
            <a:spLocks noGrp="1"/>
          </p:cNvSpPr>
          <p:nvPr>
            <p:ph type="ctrTitle"/>
          </p:nvPr>
        </p:nvSpPr>
        <p:spPr/>
        <p:txBody>
          <a:bodyPr/>
          <a:lstStyle/>
          <a:p>
            <a:r>
              <a:rPr lang="en-US" sz="8000" dirty="0">
                <a:solidFill>
                  <a:srgbClr val="002060"/>
                </a:solidFill>
                <a:latin typeface="Eras Bold ITC" panose="020B0907030504020204" pitchFamily="34" charset="0"/>
              </a:rPr>
              <a:t>Thank YOU</a:t>
            </a:r>
          </a:p>
        </p:txBody>
      </p:sp>
      <p:pic>
        <p:nvPicPr>
          <p:cNvPr id="2" name="Picture 1">
            <a:extLst>
              <a:ext uri="{FF2B5EF4-FFF2-40B4-BE49-F238E27FC236}">
                <a16:creationId xmlns:a16="http://schemas.microsoft.com/office/drawing/2014/main" id="{F93175D0-2054-1E07-F037-30910BA419DC}"/>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colorTemperature colorTemp="5742"/>
                    </a14:imgEffect>
                    <a14:imgEffect>
                      <a14:saturation sat="238000"/>
                    </a14:imgEffect>
                  </a14:imgLayer>
                </a14:imgProps>
              </a:ext>
              <a:ext uri="{28A0092B-C50C-407E-A947-70E740481C1C}">
                <a14:useLocalDpi xmlns:a14="http://schemas.microsoft.com/office/drawing/2010/main" val="0"/>
              </a:ext>
            </a:extLst>
          </a:blip>
          <a:srcRect l="1694" t="5219" r="76610" b="8092"/>
          <a:stretch/>
        </p:blipFill>
        <p:spPr>
          <a:xfrm>
            <a:off x="-44703" y="0"/>
            <a:ext cx="786575" cy="1112808"/>
          </a:xfrm>
          <a:prstGeom prst="rect">
            <a:avLst/>
          </a:prstGeom>
        </p:spPr>
      </p:pic>
    </p:spTree>
    <p:extLst>
      <p:ext uri="{BB962C8B-B14F-4D97-AF65-F5344CB8AC3E}">
        <p14:creationId xmlns:p14="http://schemas.microsoft.com/office/powerpoint/2010/main" val="6753375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1" y="-301925"/>
            <a:ext cx="12233994" cy="7246893"/>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US"/>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7323826" y="4166755"/>
            <a:ext cx="4589253" cy="1830903"/>
          </a:xfrm>
        </p:spPr>
        <p:txBody>
          <a:bodyPr>
            <a:normAutofit/>
          </a:bodyPr>
          <a:lstStyle/>
          <a:p>
            <a:pPr algn="l"/>
            <a:r>
              <a:rPr lang="en-US" sz="3600" b="1" dirty="0">
                <a:solidFill>
                  <a:srgbClr val="FFFFFF"/>
                </a:solidFill>
              </a:rPr>
              <a:t>Hospital 	management 		        system</a:t>
            </a:r>
          </a:p>
        </p:txBody>
      </p:sp>
      <p:pic>
        <p:nvPicPr>
          <p:cNvPr id="4" name="Picture 3">
            <a:extLst>
              <a:ext uri="{FF2B5EF4-FFF2-40B4-BE49-F238E27FC236}">
                <a16:creationId xmlns:a16="http://schemas.microsoft.com/office/drawing/2014/main" id="{D705D124-5172-40CF-E5A8-1772D1B3BAEE}"/>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colorTemperature colorTemp="5742"/>
                    </a14:imgEffect>
                    <a14:imgEffect>
                      <a14:saturation sat="238000"/>
                    </a14:imgEffect>
                  </a14:imgLayer>
                </a14:imgProps>
              </a:ext>
              <a:ext uri="{28A0092B-C50C-407E-A947-70E740481C1C}">
                <a14:useLocalDpi xmlns:a14="http://schemas.microsoft.com/office/drawing/2010/main" val="0"/>
              </a:ext>
            </a:extLst>
          </a:blip>
          <a:srcRect l="1694" t="5219" r="76610" b="8092"/>
          <a:stretch/>
        </p:blipFill>
        <p:spPr>
          <a:xfrm>
            <a:off x="-44703" y="0"/>
            <a:ext cx="786575" cy="1112808"/>
          </a:xfrm>
          <a:prstGeom prst="rect">
            <a:avLst/>
          </a:prstGeom>
        </p:spPr>
      </p:pic>
    </p:spTree>
    <p:extLst>
      <p:ext uri="{BB962C8B-B14F-4D97-AF65-F5344CB8AC3E}">
        <p14:creationId xmlns:p14="http://schemas.microsoft.com/office/powerpoint/2010/main" val="745576192"/>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CC026-7EC7-6ECC-8AA1-2B91FB8F6BF5}"/>
              </a:ext>
            </a:extLst>
          </p:cNvPr>
          <p:cNvSpPr>
            <a:spLocks noGrp="1"/>
          </p:cNvSpPr>
          <p:nvPr>
            <p:ph type="title"/>
          </p:nvPr>
        </p:nvSpPr>
        <p:spPr>
          <a:xfrm>
            <a:off x="741872" y="267419"/>
            <a:ext cx="5158596" cy="1597306"/>
          </a:xfr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p>
            <a:r>
              <a:rPr lang="en-US" sz="3600" b="1" dirty="0"/>
              <a:t>HOSPITAL       	MANAGEMENT 				SYSTEM</a:t>
            </a:r>
          </a:p>
        </p:txBody>
      </p:sp>
      <p:pic>
        <p:nvPicPr>
          <p:cNvPr id="7" name="Content Placeholder 6" descr="Person wearing medical gear">
            <a:extLst>
              <a:ext uri="{FF2B5EF4-FFF2-40B4-BE49-F238E27FC236}">
                <a16:creationId xmlns:a16="http://schemas.microsoft.com/office/drawing/2014/main" id="{832682C6-7FE3-E2C7-E872-EAF84F4EDEF0}"/>
              </a:ext>
            </a:extLst>
          </p:cNvPr>
          <p:cNvPicPr>
            <a:picLocks noGrp="1" noChangeAspect="1"/>
          </p:cNvPicPr>
          <p:nvPr>
            <p:ph idx="1"/>
          </p:nvPr>
        </p:nvPicPr>
        <p:blipFill>
          <a:blip r:embed="rId2"/>
          <a:stretch>
            <a:fillRect/>
          </a:stretch>
        </p:blipFill>
        <p:spPr>
          <a:xfrm>
            <a:off x="5538158" y="52463"/>
            <a:ext cx="6653842" cy="6814868"/>
          </a:xfrm>
        </p:spPr>
      </p:pic>
      <p:sp>
        <p:nvSpPr>
          <p:cNvPr id="5" name="Text Placeholder 4">
            <a:extLst>
              <a:ext uri="{FF2B5EF4-FFF2-40B4-BE49-F238E27FC236}">
                <a16:creationId xmlns:a16="http://schemas.microsoft.com/office/drawing/2014/main" id="{7F424158-5F0B-ED7C-3799-182D46E96159}"/>
              </a:ext>
            </a:extLst>
          </p:cNvPr>
          <p:cNvSpPr>
            <a:spLocks noGrp="1"/>
          </p:cNvSpPr>
          <p:nvPr>
            <p:ph type="body" sz="half" idx="2"/>
          </p:nvPr>
        </p:nvSpPr>
        <p:spPr>
          <a:xfrm>
            <a:off x="250166" y="1782502"/>
            <a:ext cx="4813540" cy="4808079"/>
          </a:xfrm>
        </p:spPr>
        <p:txBody>
          <a:bodyPr>
            <a:noAutofit/>
          </a:bodyPr>
          <a:lstStyle/>
          <a:p>
            <a:pPr algn="just"/>
            <a:r>
              <a:rPr lang="en-US" sz="1900" dirty="0"/>
              <a:t>The Hospital Management System is a comprehensive software solution that streamlines the operations of healthcare organizations. It enables medical professionals to manage patient data, appointments, and billing with ease, while also providing real-time analytics to improve decision-making. With its intuitive interface and customizable features, the Hospital Management System is a valuable tool for hospitals, clinics, and other healthcare facilities. It ensures seamless communication between departments and enhances patient care by reducing administrative tasks.</a:t>
            </a:r>
          </a:p>
        </p:txBody>
      </p:sp>
      <p:pic>
        <p:nvPicPr>
          <p:cNvPr id="4" name="Picture 3">
            <a:extLst>
              <a:ext uri="{FF2B5EF4-FFF2-40B4-BE49-F238E27FC236}">
                <a16:creationId xmlns:a16="http://schemas.microsoft.com/office/drawing/2014/main" id="{0DF4B84D-0B45-DC57-00DB-2793A52DB948}"/>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colorTemperature colorTemp="5742"/>
                    </a14:imgEffect>
                    <a14:imgEffect>
                      <a14:saturation sat="238000"/>
                    </a14:imgEffect>
                  </a14:imgLayer>
                </a14:imgProps>
              </a:ext>
              <a:ext uri="{28A0092B-C50C-407E-A947-70E740481C1C}">
                <a14:useLocalDpi xmlns:a14="http://schemas.microsoft.com/office/drawing/2010/main" val="0"/>
              </a:ext>
            </a:extLst>
          </a:blip>
          <a:srcRect l="1694" t="5219" r="76610" b="8092"/>
          <a:stretch/>
        </p:blipFill>
        <p:spPr>
          <a:xfrm>
            <a:off x="-44703" y="0"/>
            <a:ext cx="786575" cy="1112808"/>
          </a:xfrm>
          <a:prstGeom prst="rect">
            <a:avLst/>
          </a:prstGeom>
        </p:spPr>
      </p:pic>
    </p:spTree>
    <p:extLst>
      <p:ext uri="{BB962C8B-B14F-4D97-AF65-F5344CB8AC3E}">
        <p14:creationId xmlns:p14="http://schemas.microsoft.com/office/powerpoint/2010/main" val="83982548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itle 134">
            <a:extLst>
              <a:ext uri="{FF2B5EF4-FFF2-40B4-BE49-F238E27FC236}">
                <a16:creationId xmlns:a16="http://schemas.microsoft.com/office/drawing/2014/main" id="{7C1CE7D7-AC38-46EE-D2A5-F9A79B6F20F2}"/>
              </a:ext>
            </a:extLst>
          </p:cNvPr>
          <p:cNvSpPr>
            <a:spLocks noGrp="1"/>
          </p:cNvSpPr>
          <p:nvPr>
            <p:ph type="title"/>
          </p:nvPr>
        </p:nvSpPr>
        <p:spPr>
          <a:xfrm>
            <a:off x="1371600" y="419100"/>
            <a:ext cx="9601200" cy="1752600"/>
          </a:xfr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p>
            <a:r>
              <a:rPr lang="en-US" dirty="0"/>
              <a:t>		</a:t>
            </a:r>
            <a:r>
              <a:rPr lang="en-US" b="1" dirty="0"/>
              <a:t>EVOLUTION AND PROSPECTS </a:t>
            </a:r>
          </a:p>
        </p:txBody>
      </p:sp>
      <p:pic>
        <p:nvPicPr>
          <p:cNvPr id="137" name="Content Placeholder 136">
            <a:extLst>
              <a:ext uri="{FF2B5EF4-FFF2-40B4-BE49-F238E27FC236}">
                <a16:creationId xmlns:a16="http://schemas.microsoft.com/office/drawing/2014/main" id="{334C8C39-E812-DCB4-8569-A5AAF79F344D}"/>
              </a:ext>
            </a:extLst>
          </p:cNvPr>
          <p:cNvPicPr>
            <a:picLocks noGrp="1"/>
          </p:cNvPicPr>
          <p:nvPr>
            <p:ph idx="1"/>
          </p:nvPr>
        </p:nvPicPr>
        <p:blipFill>
          <a:blip r:embed="rId2"/>
          <a:stretch>
            <a:fillRect/>
          </a:stretch>
        </p:blipFill>
        <p:spPr>
          <a:xfrm>
            <a:off x="1023257" y="1486695"/>
            <a:ext cx="5876925" cy="298132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143" name="TextBox 142">
            <a:extLst>
              <a:ext uri="{FF2B5EF4-FFF2-40B4-BE49-F238E27FC236}">
                <a16:creationId xmlns:a16="http://schemas.microsoft.com/office/drawing/2014/main" id="{338D8DB0-CC87-8BF2-C06D-C876809B5210}"/>
              </a:ext>
            </a:extLst>
          </p:cNvPr>
          <p:cNvSpPr txBox="1"/>
          <p:nvPr/>
        </p:nvSpPr>
        <p:spPr>
          <a:xfrm>
            <a:off x="1466850" y="4943475"/>
            <a:ext cx="5619750" cy="1200329"/>
          </a:xfrm>
          <a:prstGeom prst="rect">
            <a:avLst/>
          </a:prstGeom>
          <a:noFill/>
        </p:spPr>
        <p:txBody>
          <a:bodyPr wrap="square" rtlCol="0">
            <a:spAutoFit/>
          </a:bodyPr>
          <a:lstStyle/>
          <a:p>
            <a:pPr marL="285750" indent="-285750">
              <a:buFont typeface="Wingdings" panose="05000000000000000000" pitchFamily="2" charset="2"/>
              <a:buChar char="q"/>
            </a:pPr>
            <a:r>
              <a:rPr lang="en-US" dirty="0"/>
              <a:t>The Graph depicts the timely rise of the use of HMIS in various health facilities and organizations and the improvement of the quality of the software with an increase in its demand.</a:t>
            </a:r>
          </a:p>
        </p:txBody>
      </p:sp>
      <p:graphicFrame>
        <p:nvGraphicFramePr>
          <p:cNvPr id="146" name="Chart 145">
            <a:extLst>
              <a:ext uri="{FF2B5EF4-FFF2-40B4-BE49-F238E27FC236}">
                <a16:creationId xmlns:a16="http://schemas.microsoft.com/office/drawing/2014/main" id="{04B6984E-D1C8-7480-DE51-EF94B3F36583}"/>
              </a:ext>
            </a:extLst>
          </p:cNvPr>
          <p:cNvGraphicFramePr/>
          <p:nvPr>
            <p:extLst>
              <p:ext uri="{D42A27DB-BD31-4B8C-83A1-F6EECF244321}">
                <p14:modId xmlns:p14="http://schemas.microsoft.com/office/powerpoint/2010/main" val="3376959768"/>
              </p:ext>
            </p:extLst>
          </p:nvPr>
        </p:nvGraphicFramePr>
        <p:xfrm>
          <a:off x="7334250" y="1020233"/>
          <a:ext cx="4492625" cy="5418667"/>
        </p:xfrm>
        <a:graphic>
          <a:graphicData uri="http://schemas.openxmlformats.org/drawingml/2006/chart">
            <c:chart xmlns:c="http://schemas.openxmlformats.org/drawingml/2006/chart" xmlns:r="http://schemas.openxmlformats.org/officeDocument/2006/relationships" r:id="rId3"/>
          </a:graphicData>
        </a:graphic>
      </p:graphicFrame>
      <p:pic>
        <p:nvPicPr>
          <p:cNvPr id="3" name="Picture 2">
            <a:extLst>
              <a:ext uri="{FF2B5EF4-FFF2-40B4-BE49-F238E27FC236}">
                <a16:creationId xmlns:a16="http://schemas.microsoft.com/office/drawing/2014/main" id="{B6BC55E1-2D50-DB83-1B9F-A5A228869B81}"/>
              </a:ext>
            </a:extLst>
          </p:cNvPr>
          <p:cNvPicPr>
            <a:picLocks noChangeAspect="1"/>
          </p:cNvPicPr>
          <p:nvPr/>
        </p:nvPicPr>
        <p:blipFill rotWithShape="1">
          <a:blip r:embed="rId4" cstate="print">
            <a:extLst>
              <a:ext uri="{BEBA8EAE-BF5A-486C-A8C5-ECC9F3942E4B}">
                <a14:imgProps xmlns:a14="http://schemas.microsoft.com/office/drawing/2010/main">
                  <a14:imgLayer r:embed="rId5">
                    <a14:imgEffect>
                      <a14:colorTemperature colorTemp="5742"/>
                    </a14:imgEffect>
                    <a14:imgEffect>
                      <a14:saturation sat="238000"/>
                    </a14:imgEffect>
                  </a14:imgLayer>
                </a14:imgProps>
              </a:ext>
              <a:ext uri="{28A0092B-C50C-407E-A947-70E740481C1C}">
                <a14:useLocalDpi xmlns:a14="http://schemas.microsoft.com/office/drawing/2010/main" val="0"/>
              </a:ext>
            </a:extLst>
          </a:blip>
          <a:srcRect l="1694" t="5219" r="76610" b="8092"/>
          <a:stretch/>
        </p:blipFill>
        <p:spPr>
          <a:xfrm>
            <a:off x="-44703" y="0"/>
            <a:ext cx="786575" cy="1112808"/>
          </a:xfrm>
          <a:prstGeom prst="rect">
            <a:avLst/>
          </a:prstGeom>
        </p:spPr>
      </p:pic>
    </p:spTree>
    <p:extLst>
      <p:ext uri="{BB962C8B-B14F-4D97-AF65-F5344CB8AC3E}">
        <p14:creationId xmlns:p14="http://schemas.microsoft.com/office/powerpoint/2010/main" val="1725936823"/>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C677F2-217B-4F27-30A9-D6B746C331FF}"/>
              </a:ext>
            </a:extLst>
          </p:cNvPr>
          <p:cNvSpPr>
            <a:spLocks noGrp="1"/>
          </p:cNvSpPr>
          <p:nvPr>
            <p:ph type="title"/>
          </p:nvPr>
        </p:nvSpPr>
        <p:spPr>
          <a:xfrm>
            <a:off x="1371599" y="685800"/>
            <a:ext cx="10277475" cy="1485900"/>
          </a:xfrm>
          <a:effectLst>
            <a:outerShdw blurRad="50800" dist="38100" dir="5400000" algn="t" rotWithShape="0">
              <a:prstClr val="black">
                <a:alpha val="40000"/>
              </a:prstClr>
            </a:outerShdw>
          </a:effectLst>
        </p:spPr>
        <p:txBody>
          <a:bodyPr/>
          <a:lstStyle/>
          <a:p>
            <a:r>
              <a:rPr lang="en-US" dirty="0"/>
              <a:t> Benefits of Hospital Management System</a:t>
            </a:r>
          </a:p>
        </p:txBody>
      </p:sp>
      <p:sp>
        <p:nvSpPr>
          <p:cNvPr id="6" name="Content Placeholder 5">
            <a:extLst>
              <a:ext uri="{FF2B5EF4-FFF2-40B4-BE49-F238E27FC236}">
                <a16:creationId xmlns:a16="http://schemas.microsoft.com/office/drawing/2014/main" id="{8698397E-7B06-B021-C335-EB2546FF0BC1}"/>
              </a:ext>
            </a:extLst>
          </p:cNvPr>
          <p:cNvSpPr>
            <a:spLocks noGrp="1"/>
          </p:cNvSpPr>
          <p:nvPr>
            <p:ph idx="1"/>
          </p:nvPr>
        </p:nvSpPr>
        <p:spPr>
          <a:xfrm>
            <a:off x="1371600" y="1678329"/>
            <a:ext cx="9601200" cy="4493871"/>
          </a:xfrm>
        </p:spPr>
        <p:txBody>
          <a:bodyPr>
            <a:normAutofit fontScale="92500" lnSpcReduction="10000"/>
          </a:bodyPr>
          <a:lstStyle/>
          <a:p>
            <a:pPr algn="just"/>
            <a:r>
              <a:rPr lang="en-US" b="1" dirty="0"/>
              <a:t>Improved Patient Care: </a:t>
            </a:r>
            <a:r>
              <a:rPr lang="en-US" dirty="0"/>
              <a:t>Enhances the quality of patient care through quick access to accurate and up-to-date patient information. Enables healthcare providers to make informed decisions, leading to better diagnosis and treatment. </a:t>
            </a:r>
          </a:p>
          <a:p>
            <a:pPr algn="just"/>
            <a:r>
              <a:rPr lang="en-US" b="1" dirty="0"/>
              <a:t>Enhanced Operational Efficiency</a:t>
            </a:r>
            <a:r>
              <a:rPr lang="en-US" dirty="0"/>
              <a:t>: Streamlines administrative processes, reducing manual paperwork and saving time for staff. Reduces wait times, improves patient flow, and enhances overall operational productivity.</a:t>
            </a:r>
          </a:p>
          <a:p>
            <a:pPr algn="just"/>
            <a:r>
              <a:rPr lang="en-US" dirty="0"/>
              <a:t> </a:t>
            </a:r>
            <a:r>
              <a:rPr lang="en-US" b="1" dirty="0"/>
              <a:t>Reduced Errors and Improved Accuracy: </a:t>
            </a:r>
            <a:r>
              <a:rPr lang="en-US" dirty="0"/>
              <a:t>Minimizes errors in patient records, prescriptions, billing, and scheduling through automation and standardization. Provides built-in checks and alerts for potential errors</a:t>
            </a:r>
          </a:p>
          <a:p>
            <a:pPr algn="just"/>
            <a:r>
              <a:rPr lang="en-US" b="1" dirty="0"/>
              <a:t>Data-Driven Decision Making: </a:t>
            </a:r>
            <a:r>
              <a:rPr lang="en-US" dirty="0"/>
              <a:t>Provides comprehensive reporting and analytics capabilities to derive insights from hospital data.</a:t>
            </a:r>
          </a:p>
          <a:p>
            <a:pPr algn="just"/>
            <a:r>
              <a:rPr lang="en-US" b="1" dirty="0"/>
              <a:t>Enhanced Communication and Collaboration: </a:t>
            </a:r>
            <a:r>
              <a:rPr lang="en-US" dirty="0"/>
              <a:t>Enables secure sharing of patient information, test results, and treatment plans. Improves interdisciplinary care coordination and enhances patient outcomes.</a:t>
            </a:r>
          </a:p>
        </p:txBody>
      </p:sp>
      <p:pic>
        <p:nvPicPr>
          <p:cNvPr id="3" name="Picture 2">
            <a:extLst>
              <a:ext uri="{FF2B5EF4-FFF2-40B4-BE49-F238E27FC236}">
                <a16:creationId xmlns:a16="http://schemas.microsoft.com/office/drawing/2014/main" id="{22538B5B-69A0-3D56-8FA7-3E82330F259D}"/>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colorTemperature colorTemp="5742"/>
                    </a14:imgEffect>
                    <a14:imgEffect>
                      <a14:saturation sat="238000"/>
                    </a14:imgEffect>
                  </a14:imgLayer>
                </a14:imgProps>
              </a:ext>
              <a:ext uri="{28A0092B-C50C-407E-A947-70E740481C1C}">
                <a14:useLocalDpi xmlns:a14="http://schemas.microsoft.com/office/drawing/2010/main" val="0"/>
              </a:ext>
            </a:extLst>
          </a:blip>
          <a:srcRect l="1694" t="5219" r="76610" b="8092"/>
          <a:stretch/>
        </p:blipFill>
        <p:spPr>
          <a:xfrm>
            <a:off x="-44703" y="0"/>
            <a:ext cx="786575" cy="1112808"/>
          </a:xfrm>
          <a:prstGeom prst="rect">
            <a:avLst/>
          </a:prstGeom>
        </p:spPr>
      </p:pic>
    </p:spTree>
    <p:extLst>
      <p:ext uri="{BB962C8B-B14F-4D97-AF65-F5344CB8AC3E}">
        <p14:creationId xmlns:p14="http://schemas.microsoft.com/office/powerpoint/2010/main" val="3230569968"/>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1057274"/>
            <a:ext cx="9601200" cy="1114425"/>
          </a:xfrm>
          <a:effectLst>
            <a:outerShdw blurRad="50800" dist="38100" dir="5400000" algn="t" rotWithShape="0">
              <a:prstClr val="black">
                <a:alpha val="40000"/>
              </a:prstClr>
            </a:outerShdw>
          </a:effectLst>
        </p:spPr>
        <p:txBody>
          <a:bodyPr>
            <a:normAutofit fontScale="90000"/>
          </a:bodyPr>
          <a:lstStyle/>
          <a:p>
            <a:r>
              <a:rPr lang="en-US" dirty="0"/>
              <a:t>	Challenges in Hospital Management</a:t>
            </a:r>
          </a:p>
        </p:txBody>
      </p:sp>
      <p:graphicFrame>
        <p:nvGraphicFramePr>
          <p:cNvPr id="5" name="Content Placeholder 2" descr="icon SmartArt graphic placeholder">
            <a:extLst>
              <a:ext uri="{FF2B5EF4-FFF2-40B4-BE49-F238E27FC236}">
                <a16:creationId xmlns:a16="http://schemas.microsoft.com/office/drawing/2014/main" id="{E04C5C5B-F932-40FC-AD54-EE8AB0C58221}"/>
              </a:ext>
            </a:extLst>
          </p:cNvPr>
          <p:cNvGraphicFramePr>
            <a:graphicFrameLocks noGrp="1"/>
          </p:cNvGraphicFramePr>
          <p:nvPr>
            <p:ph idx="1"/>
            <p:extLst>
              <p:ext uri="{D42A27DB-BD31-4B8C-83A1-F6EECF244321}">
                <p14:modId xmlns:p14="http://schemas.microsoft.com/office/powerpoint/2010/main" val="121319765"/>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0EEE6FE9-9947-A335-0957-6323969151BB}"/>
              </a:ext>
            </a:extLst>
          </p:cNvPr>
          <p:cNvPicPr>
            <a:picLocks noChangeAspect="1"/>
          </p:cNvPicPr>
          <p:nvPr/>
        </p:nvPicPr>
        <p:blipFill rotWithShape="1">
          <a:blip r:embed="rId7" cstate="print">
            <a:extLst>
              <a:ext uri="{BEBA8EAE-BF5A-486C-A8C5-ECC9F3942E4B}">
                <a14:imgProps xmlns:a14="http://schemas.microsoft.com/office/drawing/2010/main">
                  <a14:imgLayer r:embed="rId8">
                    <a14:imgEffect>
                      <a14:colorTemperature colorTemp="5742"/>
                    </a14:imgEffect>
                    <a14:imgEffect>
                      <a14:saturation sat="238000"/>
                    </a14:imgEffect>
                  </a14:imgLayer>
                </a14:imgProps>
              </a:ext>
              <a:ext uri="{28A0092B-C50C-407E-A947-70E740481C1C}">
                <a14:useLocalDpi xmlns:a14="http://schemas.microsoft.com/office/drawing/2010/main" val="0"/>
              </a:ext>
            </a:extLst>
          </a:blip>
          <a:srcRect l="1694" t="5219" r="76610" b="8092"/>
          <a:stretch/>
        </p:blipFill>
        <p:spPr>
          <a:xfrm>
            <a:off x="-44703" y="0"/>
            <a:ext cx="786575" cy="1112808"/>
          </a:xfrm>
          <a:prstGeom prst="rect">
            <a:avLst/>
          </a:prstGeom>
        </p:spPr>
      </p:pic>
    </p:spTree>
    <p:extLst>
      <p:ext uri="{BB962C8B-B14F-4D97-AF65-F5344CB8AC3E}">
        <p14:creationId xmlns:p14="http://schemas.microsoft.com/office/powerpoint/2010/main" val="82441712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graphicEl>
                                              <a:dgm id="{AFF6CE53-2172-43E4-BC33-3C48272DDCF0}"/>
                                            </p:graphicEl>
                                          </p:spTgt>
                                        </p:tgtEl>
                                        <p:attrNameLst>
                                          <p:attrName>style.visibility</p:attrName>
                                        </p:attrNameLst>
                                      </p:cBhvr>
                                      <p:to>
                                        <p:strVal val="visible"/>
                                      </p:to>
                                    </p:set>
                                    <p:animEffect transition="in" filter="wipe(down)">
                                      <p:cBhvr>
                                        <p:cTn id="7" dur="500"/>
                                        <p:tgtEl>
                                          <p:spTgt spid="5">
                                            <p:graphicEl>
                                              <a:dgm id="{AFF6CE53-2172-43E4-BC33-3C48272DDCF0}"/>
                                            </p:graphic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graphicEl>
                                              <a:dgm id="{23A2EDD9-C89F-49C9-AE4A-D6196B4CA219}"/>
                                            </p:graphicEl>
                                          </p:spTgt>
                                        </p:tgtEl>
                                        <p:attrNameLst>
                                          <p:attrName>style.visibility</p:attrName>
                                        </p:attrNameLst>
                                      </p:cBhvr>
                                      <p:to>
                                        <p:strVal val="visible"/>
                                      </p:to>
                                    </p:set>
                                    <p:animEffect transition="in" filter="wipe(down)">
                                      <p:cBhvr>
                                        <p:cTn id="10" dur="500"/>
                                        <p:tgtEl>
                                          <p:spTgt spid="5">
                                            <p:graphicEl>
                                              <a:dgm id="{23A2EDD9-C89F-49C9-AE4A-D6196B4CA219}"/>
                                            </p:graphic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5">
                                            <p:graphicEl>
                                              <a:dgm id="{B2757675-DFB6-4B33-9701-161572571D2B}"/>
                                            </p:graphicEl>
                                          </p:spTgt>
                                        </p:tgtEl>
                                        <p:attrNameLst>
                                          <p:attrName>style.visibility</p:attrName>
                                        </p:attrNameLst>
                                      </p:cBhvr>
                                      <p:to>
                                        <p:strVal val="visible"/>
                                      </p:to>
                                    </p:set>
                                    <p:animEffect transition="in" filter="wipe(down)">
                                      <p:cBhvr>
                                        <p:cTn id="13" dur="500"/>
                                        <p:tgtEl>
                                          <p:spTgt spid="5">
                                            <p:graphicEl>
                                              <a:dgm id="{B2757675-DFB6-4B33-9701-161572571D2B}"/>
                                            </p:graphic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5">
                                            <p:graphicEl>
                                              <a:dgm id="{C6C18185-40AF-48A2-8685-C39F432C8E80}"/>
                                            </p:graphicEl>
                                          </p:spTgt>
                                        </p:tgtEl>
                                        <p:attrNameLst>
                                          <p:attrName>style.visibility</p:attrName>
                                        </p:attrNameLst>
                                      </p:cBhvr>
                                      <p:to>
                                        <p:strVal val="visible"/>
                                      </p:to>
                                    </p:set>
                                    <p:animEffect transition="in" filter="wipe(down)">
                                      <p:cBhvr>
                                        <p:cTn id="16" dur="500"/>
                                        <p:tgtEl>
                                          <p:spTgt spid="5">
                                            <p:graphicEl>
                                              <a:dgm id="{C6C18185-40AF-48A2-8685-C39F432C8E80}"/>
                                            </p:graphic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5">
                                            <p:graphicEl>
                                              <a:dgm id="{0E81F59E-BE24-4A43-8B4D-78AE486DB35A}"/>
                                            </p:graphicEl>
                                          </p:spTgt>
                                        </p:tgtEl>
                                        <p:attrNameLst>
                                          <p:attrName>style.visibility</p:attrName>
                                        </p:attrNameLst>
                                      </p:cBhvr>
                                      <p:to>
                                        <p:strVal val="visible"/>
                                      </p:to>
                                    </p:set>
                                    <p:animEffect transition="in" filter="wipe(down)">
                                      <p:cBhvr>
                                        <p:cTn id="19" dur="500"/>
                                        <p:tgtEl>
                                          <p:spTgt spid="5">
                                            <p:graphicEl>
                                              <a:dgm id="{0E81F59E-BE24-4A43-8B4D-78AE486DB35A}"/>
                                            </p:graphicEl>
                                          </p:spTgt>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5">
                                            <p:graphicEl>
                                              <a:dgm id="{1CD40C66-A0B4-4978-9941-A79D4CBD111B}"/>
                                            </p:graphicEl>
                                          </p:spTgt>
                                        </p:tgtEl>
                                        <p:attrNameLst>
                                          <p:attrName>style.visibility</p:attrName>
                                        </p:attrNameLst>
                                      </p:cBhvr>
                                      <p:to>
                                        <p:strVal val="visible"/>
                                      </p:to>
                                    </p:set>
                                    <p:animEffect transition="in" filter="wipe(down)">
                                      <p:cBhvr>
                                        <p:cTn id="22" dur="500"/>
                                        <p:tgtEl>
                                          <p:spTgt spid="5">
                                            <p:graphicEl>
                                              <a:dgm id="{1CD40C66-A0B4-4978-9941-A79D4CBD111B}"/>
                                            </p:graphicEl>
                                          </p:spTgt>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5">
                                            <p:graphicEl>
                                              <a:dgm id="{8156E8E0-9CDC-4EAB-A61D-AF474D6D9368}"/>
                                            </p:graphicEl>
                                          </p:spTgt>
                                        </p:tgtEl>
                                        <p:attrNameLst>
                                          <p:attrName>style.visibility</p:attrName>
                                        </p:attrNameLst>
                                      </p:cBhvr>
                                      <p:to>
                                        <p:strVal val="visible"/>
                                      </p:to>
                                    </p:set>
                                    <p:animEffect transition="in" filter="wipe(down)">
                                      <p:cBhvr>
                                        <p:cTn id="25" dur="500"/>
                                        <p:tgtEl>
                                          <p:spTgt spid="5">
                                            <p:graphicEl>
                                              <a:dgm id="{8156E8E0-9CDC-4EAB-A61D-AF474D6D9368}"/>
                                            </p:graphicEl>
                                          </p:spTgt>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5">
                                            <p:graphicEl>
                                              <a:dgm id="{81253FDF-02A1-40D1-89CA-3EA7AF168FD7}"/>
                                            </p:graphicEl>
                                          </p:spTgt>
                                        </p:tgtEl>
                                        <p:attrNameLst>
                                          <p:attrName>style.visibility</p:attrName>
                                        </p:attrNameLst>
                                      </p:cBhvr>
                                      <p:to>
                                        <p:strVal val="visible"/>
                                      </p:to>
                                    </p:set>
                                    <p:animEffect transition="in" filter="wipe(down)">
                                      <p:cBhvr>
                                        <p:cTn id="28" dur="500"/>
                                        <p:tgtEl>
                                          <p:spTgt spid="5">
                                            <p:graphicEl>
                                              <a:dgm id="{81253FDF-02A1-40D1-89CA-3EA7AF168FD7}"/>
                                            </p:graphicEl>
                                          </p:spTgt>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5">
                                            <p:graphicEl>
                                              <a:dgm id="{2DEB68D9-2D2A-405A-A95A-F123B81445D3}"/>
                                            </p:graphicEl>
                                          </p:spTgt>
                                        </p:tgtEl>
                                        <p:attrNameLst>
                                          <p:attrName>style.visibility</p:attrName>
                                        </p:attrNameLst>
                                      </p:cBhvr>
                                      <p:to>
                                        <p:strVal val="visible"/>
                                      </p:to>
                                    </p:set>
                                    <p:animEffect transition="in" filter="wipe(down)">
                                      <p:cBhvr>
                                        <p:cTn id="31" dur="500"/>
                                        <p:tgtEl>
                                          <p:spTgt spid="5">
                                            <p:graphicEl>
                                              <a:dgm id="{2DEB68D9-2D2A-405A-A95A-F123B81445D3}"/>
                                            </p:graphicEl>
                                          </p:spTgt>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5">
                                            <p:graphicEl>
                                              <a:dgm id="{AA900BC7-7FFE-4D50-9DD0-368DFFAE96E4}"/>
                                            </p:graphicEl>
                                          </p:spTgt>
                                        </p:tgtEl>
                                        <p:attrNameLst>
                                          <p:attrName>style.visibility</p:attrName>
                                        </p:attrNameLst>
                                      </p:cBhvr>
                                      <p:to>
                                        <p:strVal val="visible"/>
                                      </p:to>
                                    </p:set>
                                    <p:animEffect transition="in" filter="wipe(down)">
                                      <p:cBhvr>
                                        <p:cTn id="34" dur="500"/>
                                        <p:tgtEl>
                                          <p:spTgt spid="5">
                                            <p:graphicEl>
                                              <a:dgm id="{AA900BC7-7FFE-4D50-9DD0-368DFFAE96E4}"/>
                                            </p:graphicEl>
                                          </p:spTgt>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5">
                                            <p:graphicEl>
                                              <a:dgm id="{B774B1FE-74CD-43D1-B7CE-3CCB6A862823}"/>
                                            </p:graphicEl>
                                          </p:spTgt>
                                        </p:tgtEl>
                                        <p:attrNameLst>
                                          <p:attrName>style.visibility</p:attrName>
                                        </p:attrNameLst>
                                      </p:cBhvr>
                                      <p:to>
                                        <p:strVal val="visible"/>
                                      </p:to>
                                    </p:set>
                                    <p:animEffect transition="in" filter="wipe(down)">
                                      <p:cBhvr>
                                        <p:cTn id="37" dur="500"/>
                                        <p:tgtEl>
                                          <p:spTgt spid="5">
                                            <p:graphicEl>
                                              <a:dgm id="{B774B1FE-74CD-43D1-B7CE-3CCB6A862823}"/>
                                            </p:graphicEl>
                                          </p:spTgt>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5">
                                            <p:graphicEl>
                                              <a:dgm id="{1CEB750D-525A-4537-9EFD-540D0ED3F0E2}"/>
                                            </p:graphicEl>
                                          </p:spTgt>
                                        </p:tgtEl>
                                        <p:attrNameLst>
                                          <p:attrName>style.visibility</p:attrName>
                                        </p:attrNameLst>
                                      </p:cBhvr>
                                      <p:to>
                                        <p:strVal val="visible"/>
                                      </p:to>
                                    </p:set>
                                    <p:animEffect transition="in" filter="wipe(down)">
                                      <p:cBhvr>
                                        <p:cTn id="40" dur="500"/>
                                        <p:tgtEl>
                                          <p:spTgt spid="5">
                                            <p:graphicEl>
                                              <a:dgm id="{1CEB750D-525A-4537-9EFD-540D0ED3F0E2}"/>
                                            </p:graphicEl>
                                          </p:spTgt>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5">
                                            <p:graphicEl>
                                              <a:dgm id="{BF3284B0-565D-48A4-9190-929F24573A57}"/>
                                            </p:graphicEl>
                                          </p:spTgt>
                                        </p:tgtEl>
                                        <p:attrNameLst>
                                          <p:attrName>style.visibility</p:attrName>
                                        </p:attrNameLst>
                                      </p:cBhvr>
                                      <p:to>
                                        <p:strVal val="visible"/>
                                      </p:to>
                                    </p:set>
                                    <p:animEffect transition="in" filter="wipe(down)">
                                      <p:cBhvr>
                                        <p:cTn id="43" dur="500"/>
                                        <p:tgtEl>
                                          <p:spTgt spid="5">
                                            <p:graphicEl>
                                              <a:dgm id="{BF3284B0-565D-48A4-9190-929F24573A57}"/>
                                            </p:graphicEl>
                                          </p:spTgt>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5">
                                            <p:graphicEl>
                                              <a:dgm id="{23044604-5B2E-4FF7-AB88-E3BABED8EA42}"/>
                                            </p:graphicEl>
                                          </p:spTgt>
                                        </p:tgtEl>
                                        <p:attrNameLst>
                                          <p:attrName>style.visibility</p:attrName>
                                        </p:attrNameLst>
                                      </p:cBhvr>
                                      <p:to>
                                        <p:strVal val="visible"/>
                                      </p:to>
                                    </p:set>
                                    <p:animEffect transition="in" filter="wipe(down)">
                                      <p:cBhvr>
                                        <p:cTn id="46" dur="500"/>
                                        <p:tgtEl>
                                          <p:spTgt spid="5">
                                            <p:graphicEl>
                                              <a:dgm id="{23044604-5B2E-4FF7-AB88-E3BABED8EA42}"/>
                                            </p:graphicEl>
                                          </p:spTgt>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5">
                                            <p:graphicEl>
                                              <a:dgm id="{042BBEDC-88F5-4DE7-B588-4AEEF2B6249A}"/>
                                            </p:graphicEl>
                                          </p:spTgt>
                                        </p:tgtEl>
                                        <p:attrNameLst>
                                          <p:attrName>style.visibility</p:attrName>
                                        </p:attrNameLst>
                                      </p:cBhvr>
                                      <p:to>
                                        <p:strVal val="visible"/>
                                      </p:to>
                                    </p:set>
                                    <p:animEffect transition="in" filter="wipe(down)">
                                      <p:cBhvr>
                                        <p:cTn id="49" dur="500"/>
                                        <p:tgtEl>
                                          <p:spTgt spid="5">
                                            <p:graphicEl>
                                              <a:dgm id="{042BBEDC-88F5-4DE7-B588-4AEEF2B6249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6D61B-4812-6500-0CD4-6383E5C69410}"/>
              </a:ext>
            </a:extLst>
          </p:cNvPr>
          <p:cNvSpPr>
            <a:spLocks noGrp="1"/>
          </p:cNvSpPr>
          <p:nvPr>
            <p:ph type="title"/>
          </p:nvPr>
        </p:nvSpPr>
        <p:spPr>
          <a:xfrm>
            <a:off x="202217" y="899304"/>
            <a:ext cx="4899085" cy="2157884"/>
          </a:xfrm>
          <a:effectLst>
            <a:outerShdw blurRad="50800" dist="38100" dir="5400000" algn="t" rotWithShape="0">
              <a:prstClr val="black">
                <a:alpha val="40000"/>
              </a:prstClr>
            </a:outerShdw>
          </a:effectLst>
        </p:spPr>
        <p:txBody>
          <a:bodyPr/>
          <a:lstStyle/>
          <a:p>
            <a:r>
              <a:rPr lang="en-US" b="1" dirty="0"/>
              <a:t>   </a:t>
            </a:r>
            <a:r>
              <a:rPr lang="en-US" sz="3600" b="1" dirty="0"/>
              <a:t>PROBLEM 			SOLUTION</a:t>
            </a:r>
            <a:br>
              <a:rPr lang="en-US" sz="3600" b="1" dirty="0"/>
            </a:br>
            <a:r>
              <a:rPr lang="en-US" sz="3600" b="1" dirty="0"/>
              <a:t>		DISCUSSION…</a:t>
            </a:r>
          </a:p>
        </p:txBody>
      </p:sp>
      <p:sp>
        <p:nvSpPr>
          <p:cNvPr id="3" name="Content Placeholder 2">
            <a:extLst>
              <a:ext uri="{FF2B5EF4-FFF2-40B4-BE49-F238E27FC236}">
                <a16:creationId xmlns:a16="http://schemas.microsoft.com/office/drawing/2014/main" id="{924BDD8B-20AD-7F22-2782-ED3FC9018B30}"/>
              </a:ext>
            </a:extLst>
          </p:cNvPr>
          <p:cNvSpPr>
            <a:spLocks noGrp="1"/>
          </p:cNvSpPr>
          <p:nvPr>
            <p:ph idx="1"/>
          </p:nvPr>
        </p:nvSpPr>
        <p:spPr/>
        <p:txBody>
          <a:bodyPr>
            <a:normAutofit fontScale="92500" lnSpcReduction="10000"/>
          </a:bodyPr>
          <a:lstStyle/>
          <a:p>
            <a:pPr algn="just">
              <a:buFont typeface="Wingdings" panose="05000000000000000000" pitchFamily="2" charset="2"/>
              <a:buChar char="q"/>
            </a:pPr>
            <a:r>
              <a:rPr lang="en-US" b="1" dirty="0"/>
              <a:t>Billing and Payments: </a:t>
            </a:r>
            <a:r>
              <a:rPr lang="en-US" dirty="0"/>
              <a:t>The system can handle billing and payment processes, including generating invoices for medical services, tracking payments. It can integrate with financial systems to streamline the billing and reimbursement process.  </a:t>
            </a:r>
          </a:p>
          <a:p>
            <a:pPr algn="just">
              <a:buFont typeface="Wingdings" panose="05000000000000000000" pitchFamily="2" charset="2"/>
              <a:buChar char="q"/>
            </a:pPr>
            <a:r>
              <a:rPr lang="en-US" b="1" dirty="0"/>
              <a:t>SORTING DATA: </a:t>
            </a:r>
            <a:r>
              <a:rPr lang="en-US" dirty="0"/>
              <a:t>The system can help the patients to get the more facilitated hospital to ensure that essential items are always available when needed.</a:t>
            </a:r>
          </a:p>
          <a:p>
            <a:pPr algn="just">
              <a:buFont typeface="Wingdings" panose="05000000000000000000" pitchFamily="2" charset="2"/>
              <a:buChar char="q"/>
            </a:pPr>
            <a:r>
              <a:rPr lang="en-US" b="1" dirty="0"/>
              <a:t>Patient Records Management: </a:t>
            </a:r>
            <a:r>
              <a:rPr lang="en-US" dirty="0"/>
              <a:t>The system can maintain comprehensive electronic patient records, including medical history, test results, prescribed medications, and treatment plans. It ensures that accurate and up-to-date patient information is easily accessible to authorized healthcare providers.</a:t>
            </a:r>
          </a:p>
        </p:txBody>
      </p:sp>
      <p:sp>
        <p:nvSpPr>
          <p:cNvPr id="6" name="Text Placeholder 5">
            <a:extLst>
              <a:ext uri="{FF2B5EF4-FFF2-40B4-BE49-F238E27FC236}">
                <a16:creationId xmlns:a16="http://schemas.microsoft.com/office/drawing/2014/main" id="{FC486B8D-08D4-6B72-30BD-E15D3A1C451E}"/>
              </a:ext>
            </a:extLst>
          </p:cNvPr>
          <p:cNvSpPr>
            <a:spLocks noGrp="1"/>
          </p:cNvSpPr>
          <p:nvPr>
            <p:ph type="body" sz="half" idx="2"/>
          </p:nvPr>
        </p:nvSpPr>
        <p:spPr/>
        <p:txBody>
          <a:bodyPr/>
          <a:lstStyle/>
          <a:p>
            <a:endParaRPr lang="en-US" dirty="0"/>
          </a:p>
        </p:txBody>
      </p:sp>
      <p:pic>
        <p:nvPicPr>
          <p:cNvPr id="12" name="Picture 11" descr="Desk with stethoscope and computer keyboard">
            <a:extLst>
              <a:ext uri="{FF2B5EF4-FFF2-40B4-BE49-F238E27FC236}">
                <a16:creationId xmlns:a16="http://schemas.microsoft.com/office/drawing/2014/main" id="{A910BA60-DC27-6C65-A588-D0500DAE16C8}"/>
              </a:ext>
            </a:extLst>
          </p:cNvPr>
          <p:cNvPicPr>
            <a:picLocks noChangeAspect="1"/>
          </p:cNvPicPr>
          <p:nvPr/>
        </p:nvPicPr>
        <p:blipFill rotWithShape="1">
          <a:blip r:embed="rId2"/>
          <a:srcRect l="45365"/>
          <a:stretch/>
        </p:blipFill>
        <p:spPr>
          <a:xfrm>
            <a:off x="723900" y="2843684"/>
            <a:ext cx="3855720" cy="3305175"/>
          </a:xfrm>
          <a:prstGeom prst="rect">
            <a:avLst/>
          </a:prstGeom>
        </p:spPr>
      </p:pic>
      <p:pic>
        <p:nvPicPr>
          <p:cNvPr id="5" name="Picture 4">
            <a:extLst>
              <a:ext uri="{FF2B5EF4-FFF2-40B4-BE49-F238E27FC236}">
                <a16:creationId xmlns:a16="http://schemas.microsoft.com/office/drawing/2014/main" id="{83953AAE-566F-320F-C21C-2635EE5CD14A}"/>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colorTemperature colorTemp="5742"/>
                    </a14:imgEffect>
                    <a14:imgEffect>
                      <a14:saturation sat="238000"/>
                    </a14:imgEffect>
                  </a14:imgLayer>
                </a14:imgProps>
              </a:ext>
              <a:ext uri="{28A0092B-C50C-407E-A947-70E740481C1C}">
                <a14:useLocalDpi xmlns:a14="http://schemas.microsoft.com/office/drawing/2010/main" val="0"/>
              </a:ext>
            </a:extLst>
          </a:blip>
          <a:srcRect l="1694" t="5219" r="76610" b="8092"/>
          <a:stretch/>
        </p:blipFill>
        <p:spPr>
          <a:xfrm>
            <a:off x="-44703" y="0"/>
            <a:ext cx="786575" cy="1112808"/>
          </a:xfrm>
          <a:prstGeom prst="rect">
            <a:avLst/>
          </a:prstGeom>
        </p:spPr>
      </p:pic>
    </p:spTree>
    <p:extLst>
      <p:ext uri="{BB962C8B-B14F-4D97-AF65-F5344CB8AC3E}">
        <p14:creationId xmlns:p14="http://schemas.microsoft.com/office/powerpoint/2010/main" val="119077580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9A0CD19-34B6-0D5B-EC86-53F4A8C8D0B7}"/>
              </a:ext>
            </a:extLst>
          </p:cNvPr>
          <p:cNvSpPr>
            <a:spLocks noGrp="1"/>
          </p:cNvSpPr>
          <p:nvPr>
            <p:ph type="title"/>
          </p:nvPr>
        </p:nvSpPr>
        <p:spPr>
          <a:xfrm>
            <a:off x="198120" y="899304"/>
            <a:ext cx="5219700" cy="2157884"/>
          </a:xfrm>
          <a:effectLst>
            <a:outerShdw blurRad="50800" dist="38100" dir="5400000" algn="t" rotWithShape="0">
              <a:prstClr val="black">
                <a:alpha val="40000"/>
              </a:prstClr>
            </a:outerShdw>
          </a:effectLst>
        </p:spPr>
        <p:txBody>
          <a:bodyPr/>
          <a:lstStyle/>
          <a:p>
            <a:r>
              <a:rPr lang="en-US" b="1" dirty="0"/>
              <a:t>   </a:t>
            </a:r>
            <a:r>
              <a:rPr lang="en-US" sz="3600" b="1" dirty="0"/>
              <a:t>PROBLEM 			SOLUTION</a:t>
            </a:r>
            <a:br>
              <a:rPr lang="en-US" sz="3600" b="1" dirty="0"/>
            </a:br>
            <a:r>
              <a:rPr lang="en-US" sz="3600" b="1" dirty="0"/>
              <a:t>		DISCUSSION…</a:t>
            </a:r>
          </a:p>
        </p:txBody>
      </p:sp>
      <p:sp>
        <p:nvSpPr>
          <p:cNvPr id="13" name="Content Placeholder 12">
            <a:extLst>
              <a:ext uri="{FF2B5EF4-FFF2-40B4-BE49-F238E27FC236}">
                <a16:creationId xmlns:a16="http://schemas.microsoft.com/office/drawing/2014/main" id="{46221260-0536-B2C2-95C6-FAB92C564D33}"/>
              </a:ext>
            </a:extLst>
          </p:cNvPr>
          <p:cNvSpPr>
            <a:spLocks noGrp="1"/>
          </p:cNvSpPr>
          <p:nvPr>
            <p:ph idx="1"/>
          </p:nvPr>
        </p:nvSpPr>
        <p:spPr>
          <a:xfrm>
            <a:off x="6256020" y="1400537"/>
            <a:ext cx="5212080" cy="4460514"/>
          </a:xfrm>
        </p:spPr>
        <p:txBody>
          <a:bodyPr>
            <a:normAutofit/>
          </a:bodyPr>
          <a:lstStyle/>
          <a:p>
            <a:pPr algn="just"/>
            <a:r>
              <a:rPr lang="en-US" b="1" dirty="0"/>
              <a:t>Emergency Help: </a:t>
            </a:r>
            <a:r>
              <a:rPr lang="en-US" dirty="0"/>
              <a:t>With the help of FAQs(Frequently Asked Questions) , it help the user to know about the immediate action to be taken after examining the symptoms.</a:t>
            </a:r>
          </a:p>
          <a:p>
            <a:pPr algn="just"/>
            <a:r>
              <a:rPr lang="en-US" b="1" dirty="0"/>
              <a:t>Hospital Details: </a:t>
            </a:r>
            <a:r>
              <a:rPr lang="en-US" dirty="0"/>
              <a:t>By providing data and insights on patient satisfaction, outcomes, compliance with quality measures, and efficient resource management, a Hospital Management System can contribute to the rating and assessment of hospitals. </a:t>
            </a:r>
          </a:p>
        </p:txBody>
      </p:sp>
      <p:sp>
        <p:nvSpPr>
          <p:cNvPr id="14" name="Text Placeholder 13">
            <a:extLst>
              <a:ext uri="{FF2B5EF4-FFF2-40B4-BE49-F238E27FC236}">
                <a16:creationId xmlns:a16="http://schemas.microsoft.com/office/drawing/2014/main" id="{9F464AA7-370D-C78D-4C6D-B8BC3E290E2F}"/>
              </a:ext>
            </a:extLst>
          </p:cNvPr>
          <p:cNvSpPr>
            <a:spLocks noGrp="1"/>
          </p:cNvSpPr>
          <p:nvPr>
            <p:ph type="body" sz="half" idx="2"/>
          </p:nvPr>
        </p:nvSpPr>
        <p:spPr/>
        <p:txBody>
          <a:bodyPr/>
          <a:lstStyle/>
          <a:p>
            <a:endParaRPr lang="en-US"/>
          </a:p>
        </p:txBody>
      </p:sp>
      <p:pic>
        <p:nvPicPr>
          <p:cNvPr id="12" name="Picture 11" descr="Desk with stethoscope and computer keyboard">
            <a:extLst>
              <a:ext uri="{FF2B5EF4-FFF2-40B4-BE49-F238E27FC236}">
                <a16:creationId xmlns:a16="http://schemas.microsoft.com/office/drawing/2014/main" id="{156C7880-33C9-387E-9B9D-D3866559E42A}"/>
              </a:ext>
            </a:extLst>
          </p:cNvPr>
          <p:cNvPicPr>
            <a:picLocks noChangeAspect="1"/>
          </p:cNvPicPr>
          <p:nvPr/>
        </p:nvPicPr>
        <p:blipFill rotWithShape="1">
          <a:blip r:embed="rId2"/>
          <a:srcRect l="45365"/>
          <a:stretch/>
        </p:blipFill>
        <p:spPr>
          <a:xfrm>
            <a:off x="723900" y="2843684"/>
            <a:ext cx="3855720" cy="3305175"/>
          </a:xfrm>
          <a:prstGeom prst="rect">
            <a:avLst/>
          </a:prstGeom>
        </p:spPr>
      </p:pic>
      <p:pic>
        <p:nvPicPr>
          <p:cNvPr id="3" name="Picture 2">
            <a:extLst>
              <a:ext uri="{FF2B5EF4-FFF2-40B4-BE49-F238E27FC236}">
                <a16:creationId xmlns:a16="http://schemas.microsoft.com/office/drawing/2014/main" id="{7301D11F-AF98-C6E3-4388-1467EE241C82}"/>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colorTemperature colorTemp="5742"/>
                    </a14:imgEffect>
                    <a14:imgEffect>
                      <a14:saturation sat="238000"/>
                    </a14:imgEffect>
                  </a14:imgLayer>
                </a14:imgProps>
              </a:ext>
              <a:ext uri="{28A0092B-C50C-407E-A947-70E740481C1C}">
                <a14:useLocalDpi xmlns:a14="http://schemas.microsoft.com/office/drawing/2010/main" val="0"/>
              </a:ext>
            </a:extLst>
          </a:blip>
          <a:srcRect l="1694" t="5219" r="76610" b="8092"/>
          <a:stretch/>
        </p:blipFill>
        <p:spPr>
          <a:xfrm>
            <a:off x="-44703" y="0"/>
            <a:ext cx="786575" cy="1112808"/>
          </a:xfrm>
          <a:prstGeom prst="rect">
            <a:avLst/>
          </a:prstGeom>
        </p:spPr>
      </p:pic>
    </p:spTree>
    <p:extLst>
      <p:ext uri="{BB962C8B-B14F-4D97-AF65-F5344CB8AC3E}">
        <p14:creationId xmlns:p14="http://schemas.microsoft.com/office/powerpoint/2010/main" val="410223579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52992-3818-1732-D05C-FD750C5B9781}"/>
              </a:ext>
            </a:extLst>
          </p:cNvPr>
          <p:cNvSpPr>
            <a:spLocks noGrp="1"/>
          </p:cNvSpPr>
          <p:nvPr>
            <p:ph type="title"/>
          </p:nvPr>
        </p:nvSpPr>
        <p:spPr>
          <a:xfrm>
            <a:off x="717369" y="1024357"/>
            <a:ext cx="3855720" cy="1528067"/>
          </a:xfrm>
          <a:effectLst>
            <a:outerShdw blurRad="50800" dist="38100" dir="5400000" algn="t" rotWithShape="0">
              <a:prstClr val="black">
                <a:alpha val="40000"/>
              </a:prstClr>
            </a:outerShdw>
          </a:effectLst>
        </p:spPr>
        <p:txBody>
          <a:bodyPr>
            <a:normAutofit/>
          </a:bodyPr>
          <a:lstStyle/>
          <a:p>
            <a:r>
              <a:rPr lang="en-US" sz="3600" b="1" dirty="0"/>
              <a:t>FUTURISTIC 				SCOPE</a:t>
            </a:r>
          </a:p>
        </p:txBody>
      </p:sp>
      <p:graphicFrame>
        <p:nvGraphicFramePr>
          <p:cNvPr id="8" name="Content Placeholder 7">
            <a:extLst>
              <a:ext uri="{FF2B5EF4-FFF2-40B4-BE49-F238E27FC236}">
                <a16:creationId xmlns:a16="http://schemas.microsoft.com/office/drawing/2014/main" id="{5A99626C-443A-A753-6142-9B152B911715}"/>
              </a:ext>
            </a:extLst>
          </p:cNvPr>
          <p:cNvGraphicFramePr>
            <a:graphicFrameLocks noGrp="1"/>
          </p:cNvGraphicFramePr>
          <p:nvPr>
            <p:ph type="pic" idx="1"/>
            <p:extLst>
              <p:ext uri="{D42A27DB-BD31-4B8C-83A1-F6EECF244321}">
                <p14:modId xmlns:p14="http://schemas.microsoft.com/office/powerpoint/2010/main" val="3977964959"/>
              </p:ext>
            </p:extLst>
          </p:nvPr>
        </p:nvGraphicFramePr>
        <p:xfrm>
          <a:off x="5710335" y="527179"/>
          <a:ext cx="6316824" cy="61722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2" name="Text Placeholder 11">
            <a:extLst>
              <a:ext uri="{FF2B5EF4-FFF2-40B4-BE49-F238E27FC236}">
                <a16:creationId xmlns:a16="http://schemas.microsoft.com/office/drawing/2014/main" id="{5FDF456B-E0ED-DFCC-1E18-B32D77FD63EB}"/>
              </a:ext>
            </a:extLst>
          </p:cNvPr>
          <p:cNvSpPr>
            <a:spLocks noGrp="1"/>
          </p:cNvSpPr>
          <p:nvPr>
            <p:ph type="body" sz="half" idx="2"/>
          </p:nvPr>
        </p:nvSpPr>
        <p:spPr/>
        <p:txBody>
          <a:bodyPr/>
          <a:lstStyle/>
          <a:p>
            <a:endParaRPr lang="en-US"/>
          </a:p>
        </p:txBody>
      </p:sp>
      <p:pic>
        <p:nvPicPr>
          <p:cNvPr id="11" name="Picture 10">
            <a:extLst>
              <a:ext uri="{FF2B5EF4-FFF2-40B4-BE49-F238E27FC236}">
                <a16:creationId xmlns:a16="http://schemas.microsoft.com/office/drawing/2014/main" id="{7A9908F4-A9D7-868E-104F-0D48F5D71425}"/>
              </a:ext>
            </a:extLst>
          </p:cNvPr>
          <p:cNvPicPr>
            <a:picLocks noChangeAspect="1"/>
          </p:cNvPicPr>
          <p:nvPr/>
        </p:nvPicPr>
        <p:blipFill>
          <a:blip r:embed="rId7"/>
          <a:stretch>
            <a:fillRect/>
          </a:stretch>
        </p:blipFill>
        <p:spPr>
          <a:xfrm>
            <a:off x="83976" y="2855968"/>
            <a:ext cx="5122506" cy="3314976"/>
          </a:xfrm>
          <a:prstGeom prst="rect">
            <a:avLst/>
          </a:prstGeom>
        </p:spPr>
      </p:pic>
      <p:pic>
        <p:nvPicPr>
          <p:cNvPr id="4" name="Picture 3">
            <a:extLst>
              <a:ext uri="{FF2B5EF4-FFF2-40B4-BE49-F238E27FC236}">
                <a16:creationId xmlns:a16="http://schemas.microsoft.com/office/drawing/2014/main" id="{BB0AA053-A5DF-671D-4470-6732BC54B18E}"/>
              </a:ext>
            </a:extLst>
          </p:cNvPr>
          <p:cNvPicPr>
            <a:picLocks noChangeAspect="1"/>
          </p:cNvPicPr>
          <p:nvPr/>
        </p:nvPicPr>
        <p:blipFill rotWithShape="1">
          <a:blip r:embed="rId8" cstate="print">
            <a:extLst>
              <a:ext uri="{BEBA8EAE-BF5A-486C-A8C5-ECC9F3942E4B}">
                <a14:imgProps xmlns:a14="http://schemas.microsoft.com/office/drawing/2010/main">
                  <a14:imgLayer r:embed="rId9">
                    <a14:imgEffect>
                      <a14:colorTemperature colorTemp="5742"/>
                    </a14:imgEffect>
                    <a14:imgEffect>
                      <a14:saturation sat="238000"/>
                    </a14:imgEffect>
                  </a14:imgLayer>
                </a14:imgProps>
              </a:ext>
              <a:ext uri="{28A0092B-C50C-407E-A947-70E740481C1C}">
                <a14:useLocalDpi xmlns:a14="http://schemas.microsoft.com/office/drawing/2010/main" val="0"/>
              </a:ext>
            </a:extLst>
          </a:blip>
          <a:srcRect l="1694" t="5219" r="76610" b="8092"/>
          <a:stretch/>
        </p:blipFill>
        <p:spPr>
          <a:xfrm>
            <a:off x="-44703" y="0"/>
            <a:ext cx="786575" cy="1112808"/>
          </a:xfrm>
          <a:prstGeom prst="rect">
            <a:avLst/>
          </a:prstGeom>
        </p:spPr>
      </p:pic>
    </p:spTree>
    <p:extLst>
      <p:ext uri="{BB962C8B-B14F-4D97-AF65-F5344CB8AC3E}">
        <p14:creationId xmlns:p14="http://schemas.microsoft.com/office/powerpoint/2010/main" val="355622433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333</TotalTime>
  <Words>629</Words>
  <Application>Microsoft Office PowerPoint</Application>
  <PresentationFormat>Widescreen</PresentationFormat>
  <Paragraphs>41</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Calibri</vt:lpstr>
      <vt:lpstr>Eras Bold ITC</vt:lpstr>
      <vt:lpstr>Franklin Gothic Book</vt:lpstr>
      <vt:lpstr>Wingdings</vt:lpstr>
      <vt:lpstr>Crop</vt:lpstr>
      <vt:lpstr>PowerPoint Presentation</vt:lpstr>
      <vt:lpstr>Hospital  management           system</vt:lpstr>
      <vt:lpstr>HOSPITAL        MANAGEMENT     SYSTEM</vt:lpstr>
      <vt:lpstr>  EVOLUTION AND PROSPECTS </vt:lpstr>
      <vt:lpstr> Benefits of Hospital Management System</vt:lpstr>
      <vt:lpstr> Challenges in Hospital Management</vt:lpstr>
      <vt:lpstr>   PROBLEM    SOLUTION   DISCUSSION…</vt:lpstr>
      <vt:lpstr>   PROBLEM    SOLUTION   DISCUSSION…</vt:lpstr>
      <vt:lpstr>FUTURISTIC     SCOPE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Hospital  management           system</dc:title>
  <dc:creator>ashwani ghanghas</dc:creator>
  <cp:lastModifiedBy>ashwani ghanghas</cp:lastModifiedBy>
  <cp:revision>6</cp:revision>
  <dcterms:created xsi:type="dcterms:W3CDTF">2023-05-13T02:47:51Z</dcterms:created>
  <dcterms:modified xsi:type="dcterms:W3CDTF">2023-11-04T15:48:19Z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